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8"/>
  </p:notesMasterIdLst>
  <p:handoutMasterIdLst>
    <p:handoutMasterId r:id="rId9"/>
  </p:handoutMasterIdLst>
  <p:sldIdLst>
    <p:sldId id="311" r:id="rId3"/>
    <p:sldId id="332" r:id="rId4"/>
    <p:sldId id="323" r:id="rId5"/>
    <p:sldId id="333" r:id="rId6"/>
    <p:sldId id="334" r:id="rId7"/>
  </p:sldIdLst>
  <p:sldSz cx="10048875" cy="7781925"/>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Cookbook" id="{621E53FC-B576-B542-81B1-E21F9F290AD9}">
          <p14:sldIdLst>
            <p14:sldId id="311"/>
            <p14:sldId id="332"/>
            <p14:sldId id="323"/>
            <p14:sldId id="333"/>
            <p14:sldId id="334"/>
          </p14:sldIdLst>
        </p14:section>
      </p14:sectionLst>
    </p:ext>
    <p:ext uri="{EFAFB233-063F-42B5-8137-9DF3F51BA10A}">
      <p15:sldGuideLst xmlns:p15="http://schemas.microsoft.com/office/powerpoint/2012/main">
        <p15:guide id="1" orient="horz" pos="2403" userDrawn="1">
          <p15:clr>
            <a:srgbClr val="A4A3A4"/>
          </p15:clr>
        </p15:guide>
        <p15:guide id="2" pos="31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a:srgbClr val="CC0066"/>
    <a:srgbClr val="40B736"/>
    <a:srgbClr val="CC3333"/>
    <a:srgbClr val="A21A38"/>
    <a:srgbClr val="FEC600"/>
    <a:srgbClr val="979385"/>
    <a:srgbClr val="930049"/>
    <a:srgbClr val="B6B2A1"/>
    <a:srgbClr val="AC00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6215" autoAdjust="0"/>
  </p:normalViewPr>
  <p:slideViewPr>
    <p:cSldViewPr snapToGrid="0" snapToObjects="1">
      <p:cViewPr varScale="1">
        <p:scale>
          <a:sx n="94" d="100"/>
          <a:sy n="94" d="100"/>
        </p:scale>
        <p:origin x="1854" y="78"/>
      </p:cViewPr>
      <p:guideLst>
        <p:guide orient="horz" pos="2403"/>
        <p:guide pos="3165"/>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C7A93B-1009-6C4A-999F-665E1E39CA18}" type="datetimeFigureOut">
              <a:rPr lang="en-US" smtClean="0"/>
              <a:pPr/>
              <a:t>12/13/2016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974921-0C94-9744-AA47-086A1387B9F7}" type="slidenum">
              <a:rPr lang="en-US" smtClean="0"/>
              <a:pPr/>
              <a:t>‹#›</a:t>
            </a:fld>
            <a:endParaRPr lang="en-US"/>
          </a:p>
        </p:txBody>
      </p:sp>
    </p:spTree>
    <p:extLst>
      <p:ext uri="{BB962C8B-B14F-4D97-AF65-F5344CB8AC3E}">
        <p14:creationId xmlns:p14="http://schemas.microsoft.com/office/powerpoint/2010/main" val="3124998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889228-4941-0248-9B53-8BB236E33EA8}" type="datetimeFigureOut">
              <a:rPr lang="en-US" smtClean="0"/>
              <a:pPr/>
              <a:t>12/13/2016</a:t>
            </a:fld>
            <a:endParaRPr lang="en-US"/>
          </a:p>
        </p:txBody>
      </p:sp>
      <p:sp>
        <p:nvSpPr>
          <p:cNvPr id="4" name="Slide Image Placeholder 3"/>
          <p:cNvSpPr>
            <a:spLocks noGrp="1" noRot="1" noChangeAspect="1"/>
          </p:cNvSpPr>
          <p:nvPr>
            <p:ph type="sldImg" idx="2"/>
          </p:nvPr>
        </p:nvSpPr>
        <p:spPr>
          <a:xfrm>
            <a:off x="1214438" y="685800"/>
            <a:ext cx="4429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88249-73ED-584B-BA6A-1345C49F8A6F}" type="slidenum">
              <a:rPr lang="en-US" smtClean="0"/>
              <a:pPr/>
              <a:t>‹#›</a:t>
            </a:fld>
            <a:endParaRPr lang="en-US"/>
          </a:p>
        </p:txBody>
      </p:sp>
    </p:spTree>
    <p:extLst>
      <p:ext uri="{BB962C8B-B14F-4D97-AF65-F5344CB8AC3E}">
        <p14:creationId xmlns:p14="http://schemas.microsoft.com/office/powerpoint/2010/main" val="8724116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07" name="Shape 207"/>
          <p:cNvSpPr>
            <a:spLocks noGrp="1" noRot="1" noChangeAspect="1"/>
          </p:cNvSpPr>
          <p:nvPr>
            <p:ph type="sldImg" idx="2"/>
          </p:nvPr>
        </p:nvSpPr>
        <p:spPr>
          <a:xfrm>
            <a:off x="1254125" y="696913"/>
            <a:ext cx="450215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256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Shape 81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818" name="Shape 818"/>
          <p:cNvSpPr>
            <a:spLocks noGrp="1" noRot="1" noChangeAspect="1"/>
          </p:cNvSpPr>
          <p:nvPr>
            <p:ph type="sldImg" idx="2"/>
          </p:nvPr>
        </p:nvSpPr>
        <p:spPr>
          <a:xfrm>
            <a:off x="1254125" y="696913"/>
            <a:ext cx="450215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933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3667" y="2417441"/>
            <a:ext cx="8541543" cy="1668070"/>
          </a:xfrm>
        </p:spPr>
        <p:txBody>
          <a:bodyPr/>
          <a:lstStyle/>
          <a:p>
            <a:r>
              <a:rPr lang="en-AU"/>
              <a:t>Click to edit Master title style</a:t>
            </a:r>
            <a:endParaRPr lang="en-US"/>
          </a:p>
        </p:txBody>
      </p:sp>
      <p:sp>
        <p:nvSpPr>
          <p:cNvPr id="3" name="Subtitle 2"/>
          <p:cNvSpPr>
            <a:spLocks noGrp="1"/>
          </p:cNvSpPr>
          <p:nvPr>
            <p:ph type="subTitle" idx="1"/>
          </p:nvPr>
        </p:nvSpPr>
        <p:spPr>
          <a:xfrm>
            <a:off x="1507332" y="4409758"/>
            <a:ext cx="7034213" cy="1988714"/>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0B370A27-05E2-47E9-8A56-BC421167D01A}" type="datetime1">
              <a:rPr lang="en-AU"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429144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CC57E94C-AFDC-445F-9029-80AA75268360}" type="datetime1">
              <a:rPr lang="en-AU"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3894943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435" y="311640"/>
            <a:ext cx="2260997" cy="663985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502445" y="311640"/>
            <a:ext cx="6615509" cy="663985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89332333-83AC-4583-9B43-008BB81F1F27}" type="datetime1">
              <a:rPr lang="en-AU"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2654439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b="0" i="0" u="none" strike="noStrike" cap="none">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b="0" i="0" u="none" strike="noStrike" cap="none">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b="0" i="0" u="none" strike="noStrike" cap="none">
                <a:solidFill>
                  <a:srgbClr val="888888"/>
                </a:solidFill>
                <a:latin typeface="Calibri"/>
                <a:ea typeface="Calibri"/>
                <a:cs typeface="Calibri"/>
                <a:sym typeface="Calibri"/>
              </a:rPr>
              <a:t>‹#›</a:t>
            </a:fld>
            <a:endParaRPr lang="en-US" sz="13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37908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body" idx="1"/>
          </p:nvPr>
        </p:nvSpPr>
        <p:spPr>
          <a:xfrm>
            <a:off x="502443" y="1815783"/>
            <a:ext cx="9043988" cy="5135711"/>
          </a:xfrm>
          <a:prstGeom prst="rect">
            <a:avLst/>
          </a:prstGeom>
          <a:noFill/>
          <a:ln>
            <a:noFill/>
          </a:ln>
        </p:spPr>
        <p:txBody>
          <a:bodyPr lIns="91425" tIns="91425" rIns="91425" bIns="91425" anchor="t" anchorCtr="0"/>
          <a:lstStyle>
            <a:lvl1pPr marL="382059" marR="0" lvl="0" indent="-153459" algn="l" rtl="0">
              <a:spcBef>
                <a:spcPts val="720"/>
              </a:spcBef>
              <a:buClr>
                <a:schemeClr val="dk1"/>
              </a:buClr>
              <a:buSzPct val="100000"/>
              <a:buFont typeface="Arial"/>
              <a:buChar char="•"/>
              <a:defRPr sz="3600" b="0" i="0" u="none" strike="noStrike" cap="none">
                <a:solidFill>
                  <a:schemeClr val="dk1"/>
                </a:solidFill>
                <a:latin typeface="Calibri"/>
                <a:ea typeface="Calibri"/>
                <a:cs typeface="Calibri"/>
                <a:sym typeface="Calibri"/>
              </a:defRPr>
            </a:lvl1pPr>
            <a:lvl2pPr marL="827795" marR="0" lvl="1" indent="-122945"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2pPr>
            <a:lvl3pPr marL="1273531" marR="0" lvl="2" indent="-86080"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3pPr>
            <a:lvl4pPr marL="1782942" marR="0" lvl="3" indent="-119242"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4pPr>
            <a:lvl5pPr marL="2292355" marR="0" lvl="4" indent="-12065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5pPr>
            <a:lvl6pPr marL="2801767" marR="0" lvl="5" indent="-122066"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6pPr>
            <a:lvl7pPr marL="3311180" marR="0" lvl="6" indent="-12348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7pPr>
            <a:lvl8pPr marL="3820592" marR="0" lvl="7" indent="-124891"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8pPr>
            <a:lvl9pPr marL="4330004" marR="0" lvl="8" indent="-126303"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244054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753666" y="2417441"/>
            <a:ext cx="8541543" cy="166807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subTitle" idx="1"/>
          </p:nvPr>
        </p:nvSpPr>
        <p:spPr>
          <a:xfrm>
            <a:off x="1507332" y="4409757"/>
            <a:ext cx="7034213" cy="1988714"/>
          </a:xfrm>
          <a:prstGeom prst="rect">
            <a:avLst/>
          </a:prstGeom>
          <a:noFill/>
          <a:ln>
            <a:noFill/>
          </a:ln>
        </p:spPr>
        <p:txBody>
          <a:bodyPr lIns="91425" tIns="91425" rIns="91425" bIns="91425" anchor="t" anchorCtr="0"/>
          <a:lstStyle>
            <a:lvl1pPr marL="0" marR="0" lvl="0" indent="0" algn="ctr" rtl="0">
              <a:spcBef>
                <a:spcPts val="720"/>
              </a:spcBef>
              <a:buClr>
                <a:srgbClr val="888888"/>
              </a:buClr>
              <a:buFont typeface="Arial"/>
              <a:buNone/>
              <a:defRPr sz="3600" b="0" i="0" u="none" strike="noStrike" cap="none">
                <a:solidFill>
                  <a:srgbClr val="888888"/>
                </a:solidFill>
                <a:latin typeface="Calibri"/>
                <a:ea typeface="Calibri"/>
                <a:cs typeface="Calibri"/>
                <a:sym typeface="Calibri"/>
              </a:defRPr>
            </a:lvl1pPr>
            <a:lvl2pPr marL="509411" marR="0" lvl="1" indent="-1411" algn="ctr" rtl="0">
              <a:spcBef>
                <a:spcPts val="620"/>
              </a:spcBef>
              <a:buClr>
                <a:srgbClr val="888888"/>
              </a:buClr>
              <a:buFont typeface="Arial"/>
              <a:buNone/>
              <a:defRPr sz="3100" b="0" i="0" u="none" strike="noStrike" cap="none">
                <a:solidFill>
                  <a:srgbClr val="888888"/>
                </a:solidFill>
                <a:latin typeface="Calibri"/>
                <a:ea typeface="Calibri"/>
                <a:cs typeface="Calibri"/>
                <a:sym typeface="Calibri"/>
              </a:defRPr>
            </a:lvl2pPr>
            <a:lvl3pPr marL="1018823" marR="0" lvl="2" indent="-2823" algn="ctr" rtl="0">
              <a:spcBef>
                <a:spcPts val="540"/>
              </a:spcBef>
              <a:buClr>
                <a:srgbClr val="888888"/>
              </a:buClr>
              <a:buFont typeface="Arial"/>
              <a:buNone/>
              <a:defRPr sz="2700" b="0" i="0" u="none" strike="noStrike" cap="none">
                <a:solidFill>
                  <a:srgbClr val="888888"/>
                </a:solidFill>
                <a:latin typeface="Calibri"/>
                <a:ea typeface="Calibri"/>
                <a:cs typeface="Calibri"/>
                <a:sym typeface="Calibri"/>
              </a:defRPr>
            </a:lvl3pPr>
            <a:lvl4pPr marL="1528237" marR="0" lvl="3" indent="-4237"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4pPr>
            <a:lvl5pPr marL="2037649" marR="0" lvl="4" indent="-5649"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5pPr>
            <a:lvl6pPr marL="2547061" marR="0" lvl="5" indent="-7061"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6pPr>
            <a:lvl7pPr marL="3056473" marR="0" lvl="6" indent="-8472"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7pPr>
            <a:lvl8pPr marL="3565885" marR="0" lvl="7" indent="-9885"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8pPr>
            <a:lvl9pPr marL="4075298" marR="0" lvl="8" indent="-11298" algn="ctr"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67955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93793" y="5000608"/>
            <a:ext cx="8541543" cy="1545576"/>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5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793793" y="3298312"/>
            <a:ext cx="8541543" cy="1702295"/>
          </a:xfrm>
          <a:prstGeom prst="rect">
            <a:avLst/>
          </a:prstGeom>
          <a:noFill/>
          <a:ln>
            <a:noFill/>
          </a:ln>
        </p:spPr>
        <p:txBody>
          <a:bodyPr lIns="91425" tIns="91425" rIns="91425" bIns="91425" anchor="b" anchorCtr="0"/>
          <a:lstStyle>
            <a:lvl1pPr marL="0" marR="0" lvl="0" indent="0" algn="l" rtl="0">
              <a:spcBef>
                <a:spcPts val="440"/>
              </a:spcBef>
              <a:buClr>
                <a:srgbClr val="888888"/>
              </a:buClr>
              <a:buFont typeface="Arial"/>
              <a:buNone/>
              <a:defRPr sz="2200" b="0" i="0" u="none" strike="noStrike" cap="none">
                <a:solidFill>
                  <a:srgbClr val="888888"/>
                </a:solidFill>
                <a:latin typeface="Calibri"/>
                <a:ea typeface="Calibri"/>
                <a:cs typeface="Calibri"/>
                <a:sym typeface="Calibri"/>
              </a:defRPr>
            </a:lvl1pPr>
            <a:lvl2pPr marL="509411" marR="0" lvl="1" indent="-1411"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2pPr>
            <a:lvl3pPr marL="1018823" marR="0" lvl="2" indent="-2823"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3pPr>
            <a:lvl4pPr marL="1528237" marR="0" lvl="3" indent="-4237"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4pPr>
            <a:lvl5pPr marL="2037649" marR="0" lvl="4" indent="-5649"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5pPr>
            <a:lvl6pPr marL="2547061" marR="0" lvl="5" indent="-7061"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6pPr>
            <a:lvl7pPr marL="3056473" marR="0" lvl="6" indent="-8472"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7pPr>
            <a:lvl8pPr marL="3565885" marR="0" lvl="7" indent="-9885"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8pPr>
            <a:lvl9pPr marL="4075298" marR="0" lvl="8" indent="-11298"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763927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502445" y="1815783"/>
            <a:ext cx="4438253" cy="5135711"/>
          </a:xfrm>
          <a:prstGeom prst="rect">
            <a:avLst/>
          </a:prstGeom>
          <a:noFill/>
          <a:ln>
            <a:noFill/>
          </a:ln>
        </p:spPr>
        <p:txBody>
          <a:bodyPr lIns="91425" tIns="91425" rIns="91425" bIns="91425" anchor="t" anchorCtr="0"/>
          <a:lstStyle>
            <a:lvl1pPr marL="382059" marR="0" lvl="0" indent="-185209"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1pPr>
            <a:lvl2pPr marL="827795" marR="0" lvl="1" indent="-148345"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2pPr>
            <a:lvl3pPr marL="1273531" marR="0" lvl="2" indent="-11783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782942" marR="0" lvl="3" indent="-131942"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292355" marR="0" lvl="4" indent="-133355"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801767" marR="0" lvl="5" indent="-134766"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311180" marR="0" lvl="6" indent="-13618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820592" marR="0" lvl="7" indent="-137591"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330004" marR="0" lvl="8" indent="-139003"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5108178" y="1815783"/>
            <a:ext cx="4438253" cy="5135711"/>
          </a:xfrm>
          <a:prstGeom prst="rect">
            <a:avLst/>
          </a:prstGeom>
          <a:noFill/>
          <a:ln>
            <a:noFill/>
          </a:ln>
        </p:spPr>
        <p:txBody>
          <a:bodyPr lIns="91425" tIns="91425" rIns="91425" bIns="91425" anchor="t" anchorCtr="0"/>
          <a:lstStyle>
            <a:lvl1pPr marL="382059" marR="0" lvl="0" indent="-185209"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1pPr>
            <a:lvl2pPr marL="827795" marR="0" lvl="1" indent="-148345"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2pPr>
            <a:lvl3pPr marL="1273531" marR="0" lvl="2" indent="-11783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3pPr>
            <a:lvl4pPr marL="1782942" marR="0" lvl="3" indent="-131942"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292355" marR="0" lvl="4" indent="-133355"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801767" marR="0" lvl="5" indent="-134766"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3311180" marR="0" lvl="6" indent="-13618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820592" marR="0" lvl="7" indent="-137591"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4330004" marR="0" lvl="8" indent="-139003"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41" name="Shape 41"/>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328560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502445" y="1741926"/>
            <a:ext cx="4439997" cy="725951"/>
          </a:xfrm>
          <a:prstGeom prst="rect">
            <a:avLst/>
          </a:prstGeom>
          <a:noFill/>
          <a:ln>
            <a:noFill/>
          </a:ln>
        </p:spPr>
        <p:txBody>
          <a:bodyPr lIns="91425" tIns="91425" rIns="91425" bIns="91425" anchor="b" anchorCtr="0"/>
          <a:lstStyle>
            <a:lvl1pPr marL="0" marR="0" lvl="0" indent="0" algn="l" rtl="0">
              <a:spcBef>
                <a:spcPts val="540"/>
              </a:spcBef>
              <a:buClr>
                <a:schemeClr val="dk1"/>
              </a:buClr>
              <a:buFont typeface="Arial"/>
              <a:buNone/>
              <a:defRPr sz="2700" b="1" i="0" u="none" strike="noStrike" cap="none">
                <a:solidFill>
                  <a:schemeClr val="dk1"/>
                </a:solidFill>
                <a:latin typeface="Calibri"/>
                <a:ea typeface="Calibri"/>
                <a:cs typeface="Calibri"/>
                <a:sym typeface="Calibri"/>
              </a:defRPr>
            </a:lvl1pPr>
            <a:lvl2pPr marL="509411" marR="0" lvl="1" indent="-1411" algn="l" rtl="0">
              <a:spcBef>
                <a:spcPts val="440"/>
              </a:spcBef>
              <a:buClr>
                <a:schemeClr val="dk1"/>
              </a:buClr>
              <a:buFont typeface="Arial"/>
              <a:buNone/>
              <a:defRPr sz="2200" b="1" i="0" u="none" strike="noStrike" cap="none">
                <a:solidFill>
                  <a:schemeClr val="dk1"/>
                </a:solidFill>
                <a:latin typeface="Calibri"/>
                <a:ea typeface="Calibri"/>
                <a:cs typeface="Calibri"/>
                <a:sym typeface="Calibri"/>
              </a:defRPr>
            </a:lvl2pPr>
            <a:lvl3pPr marL="1018823" marR="0" lvl="2" indent="-2823"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3pPr>
            <a:lvl4pPr marL="1528237" marR="0" lvl="3" indent="-4237"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4pPr>
            <a:lvl5pPr marL="2037649" marR="0" lvl="4" indent="-5649"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5pPr>
            <a:lvl6pPr marL="2547061" marR="0" lvl="5" indent="-7061"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6pPr>
            <a:lvl7pPr marL="3056473" marR="0" lvl="6" indent="-8472"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7pPr>
            <a:lvl8pPr marL="3565885" marR="0" lvl="7" indent="-9885"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8pPr>
            <a:lvl9pPr marL="4075298" marR="0" lvl="8" indent="-11298"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502445" y="2467878"/>
            <a:ext cx="4439997" cy="4483613"/>
          </a:xfrm>
          <a:prstGeom prst="rect">
            <a:avLst/>
          </a:prstGeom>
          <a:noFill/>
          <a:ln>
            <a:noFill/>
          </a:ln>
        </p:spPr>
        <p:txBody>
          <a:bodyPr lIns="91425" tIns="91425" rIns="91425" bIns="91425" anchor="t" anchorCtr="0"/>
          <a:lstStyle>
            <a:lvl1pPr marL="382059" marR="0" lvl="0" indent="-210609"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1pPr>
            <a:lvl2pPr marL="827795" marR="0" lvl="1" indent="-18009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273531" marR="0" lvl="2" indent="-13053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782942" marR="0" lvl="3" indent="-144642"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292355" marR="0" lvl="4" indent="-14605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801767" marR="0" lvl="5" indent="-147466"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3311180" marR="0" lvl="6" indent="-14888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820592" marR="0" lvl="7" indent="-150291"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4330004" marR="0" lvl="8" indent="-151703"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5104689" y="1741926"/>
            <a:ext cx="4441742" cy="725951"/>
          </a:xfrm>
          <a:prstGeom prst="rect">
            <a:avLst/>
          </a:prstGeom>
          <a:noFill/>
          <a:ln>
            <a:noFill/>
          </a:ln>
        </p:spPr>
        <p:txBody>
          <a:bodyPr lIns="91425" tIns="91425" rIns="91425" bIns="91425" anchor="b" anchorCtr="0"/>
          <a:lstStyle>
            <a:lvl1pPr marL="0" marR="0" lvl="0" indent="0" algn="l" rtl="0">
              <a:spcBef>
                <a:spcPts val="540"/>
              </a:spcBef>
              <a:buClr>
                <a:schemeClr val="dk1"/>
              </a:buClr>
              <a:buFont typeface="Arial"/>
              <a:buNone/>
              <a:defRPr sz="2700" b="1" i="0" u="none" strike="noStrike" cap="none">
                <a:solidFill>
                  <a:schemeClr val="dk1"/>
                </a:solidFill>
                <a:latin typeface="Calibri"/>
                <a:ea typeface="Calibri"/>
                <a:cs typeface="Calibri"/>
                <a:sym typeface="Calibri"/>
              </a:defRPr>
            </a:lvl1pPr>
            <a:lvl2pPr marL="509411" marR="0" lvl="1" indent="-1411" algn="l" rtl="0">
              <a:spcBef>
                <a:spcPts val="440"/>
              </a:spcBef>
              <a:buClr>
                <a:schemeClr val="dk1"/>
              </a:buClr>
              <a:buFont typeface="Arial"/>
              <a:buNone/>
              <a:defRPr sz="2200" b="1" i="0" u="none" strike="noStrike" cap="none">
                <a:solidFill>
                  <a:schemeClr val="dk1"/>
                </a:solidFill>
                <a:latin typeface="Calibri"/>
                <a:ea typeface="Calibri"/>
                <a:cs typeface="Calibri"/>
                <a:sym typeface="Calibri"/>
              </a:defRPr>
            </a:lvl2pPr>
            <a:lvl3pPr marL="1018823" marR="0" lvl="2" indent="-2823"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3pPr>
            <a:lvl4pPr marL="1528237" marR="0" lvl="3" indent="-4237"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4pPr>
            <a:lvl5pPr marL="2037649" marR="0" lvl="4" indent="-5649"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5pPr>
            <a:lvl6pPr marL="2547061" marR="0" lvl="5" indent="-7061"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6pPr>
            <a:lvl7pPr marL="3056473" marR="0" lvl="6" indent="-8472"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7pPr>
            <a:lvl8pPr marL="3565885" marR="0" lvl="7" indent="-9885"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8pPr>
            <a:lvl9pPr marL="4075298" marR="0" lvl="8" indent="-11298"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5104689" y="2467878"/>
            <a:ext cx="4441742" cy="4483613"/>
          </a:xfrm>
          <a:prstGeom prst="rect">
            <a:avLst/>
          </a:prstGeom>
          <a:noFill/>
          <a:ln>
            <a:noFill/>
          </a:ln>
        </p:spPr>
        <p:txBody>
          <a:bodyPr lIns="91425" tIns="91425" rIns="91425" bIns="91425" anchor="t" anchorCtr="0"/>
          <a:lstStyle>
            <a:lvl1pPr marL="685800" marR="0" lvl="0" indent="-514350" algn="l" rtl="0">
              <a:spcBef>
                <a:spcPts val="540"/>
              </a:spcBef>
              <a:buClr>
                <a:schemeClr val="dk1"/>
              </a:buClr>
              <a:buSzPct val="130000"/>
              <a:buFont typeface="+mj-lt"/>
              <a:buAutoNum type="arabicPeriod"/>
              <a:defRPr sz="2700" b="0" i="0" u="none" strike="noStrike" cap="none">
                <a:solidFill>
                  <a:schemeClr val="dk1"/>
                </a:solidFill>
                <a:latin typeface="Calibri"/>
                <a:ea typeface="Calibri"/>
                <a:cs typeface="Calibri"/>
                <a:sym typeface="Calibri"/>
              </a:defRPr>
            </a:lvl1pPr>
            <a:lvl2pPr marL="827795" marR="0" lvl="1" indent="-18009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2pPr>
            <a:lvl3pPr marL="1273531" marR="0" lvl="2" indent="-13053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782942" marR="0" lvl="3" indent="-144642"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292355" marR="0" lvl="4" indent="-146055"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801767" marR="0" lvl="5" indent="-147466"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3311180" marR="0" lvl="6" indent="-14888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820592" marR="0" lvl="7" indent="-150291"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4330004" marR="0" lvl="8" indent="-151703"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50" name="Shape 50"/>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066142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1867699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502445" y="309836"/>
            <a:ext cx="3306011" cy="131860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928832" y="309837"/>
            <a:ext cx="5617599" cy="6641657"/>
          </a:xfrm>
          <a:prstGeom prst="rect">
            <a:avLst/>
          </a:prstGeom>
          <a:noFill/>
          <a:ln>
            <a:noFill/>
          </a:ln>
        </p:spPr>
        <p:txBody>
          <a:bodyPr lIns="91425" tIns="91425" rIns="91425" bIns="91425" anchor="t" anchorCtr="0"/>
          <a:lstStyle>
            <a:lvl1pPr marL="382059" marR="0" lvl="0" indent="-153459" algn="l" rtl="0">
              <a:spcBef>
                <a:spcPts val="720"/>
              </a:spcBef>
              <a:buClr>
                <a:schemeClr val="dk1"/>
              </a:buClr>
              <a:buSzPct val="100000"/>
              <a:buFont typeface="Arial"/>
              <a:buChar char="•"/>
              <a:defRPr sz="3600" b="0" i="0" u="none" strike="noStrike" cap="none">
                <a:solidFill>
                  <a:schemeClr val="dk1"/>
                </a:solidFill>
                <a:latin typeface="Calibri"/>
                <a:ea typeface="Calibri"/>
                <a:cs typeface="Calibri"/>
                <a:sym typeface="Calibri"/>
              </a:defRPr>
            </a:lvl1pPr>
            <a:lvl2pPr marL="827795" marR="0" lvl="1" indent="-122945"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2pPr>
            <a:lvl3pPr marL="1273531" marR="0" lvl="2" indent="-86080"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3pPr>
            <a:lvl4pPr marL="1782942" marR="0" lvl="3" indent="-119242"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4pPr>
            <a:lvl5pPr marL="2292355" marR="0" lvl="4" indent="-12065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5pPr>
            <a:lvl6pPr marL="2801767" marR="0" lvl="5" indent="-122066"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6pPr>
            <a:lvl7pPr marL="3311180" marR="0" lvl="6" indent="-12348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7pPr>
            <a:lvl8pPr marL="3820592" marR="0" lvl="7" indent="-124891"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8pPr>
            <a:lvl9pPr marL="4330004" marR="0" lvl="8" indent="-126303"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502445" y="1628441"/>
            <a:ext cx="3306011" cy="5323053"/>
          </a:xfrm>
          <a:prstGeom prst="rect">
            <a:avLst/>
          </a:prstGeom>
          <a:noFill/>
          <a:ln>
            <a:noFill/>
          </a:ln>
        </p:spPr>
        <p:txBody>
          <a:bodyPr lIns="91425" tIns="91425" rIns="91425" bIns="91425" anchor="t" anchorCtr="0"/>
          <a:lstStyle>
            <a:lvl1pPr marL="0" marR="0" lvl="0" indent="0"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1pPr>
            <a:lvl2pPr marL="509411" marR="0" lvl="1" indent="-141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2pPr>
            <a:lvl3pPr marL="1018823" marR="0" lvl="2" indent="-2823" algn="l" rtl="0">
              <a:spcBef>
                <a:spcPts val="220"/>
              </a:spcBef>
              <a:buClr>
                <a:schemeClr val="dk1"/>
              </a:buClr>
              <a:buFont typeface="Arial"/>
              <a:buNone/>
              <a:defRPr sz="1100" b="0" i="0" u="none" strike="noStrike" cap="none">
                <a:solidFill>
                  <a:schemeClr val="dk1"/>
                </a:solidFill>
                <a:latin typeface="Calibri"/>
                <a:ea typeface="Calibri"/>
                <a:cs typeface="Calibri"/>
                <a:sym typeface="Calibri"/>
              </a:defRPr>
            </a:lvl3pPr>
            <a:lvl4pPr marL="1528237" marR="0" lvl="3" indent="-4237"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4pPr>
            <a:lvl5pPr marL="2037649" marR="0" lvl="4" indent="-5649"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5pPr>
            <a:lvl6pPr marL="2547061" marR="0" lvl="5" indent="-7061"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6pPr>
            <a:lvl7pPr marL="3056473" marR="0" lvl="6" indent="-8472"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7pPr>
            <a:lvl8pPr marL="3565885" marR="0" lvl="7" indent="-9885"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8pPr>
            <a:lvl9pPr marL="4075298" marR="0" lvl="8" indent="-11298"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5448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326BAB2C-E3B2-4C33-80F4-4D92251DD95C}" type="datetime1">
              <a:rPr lang="en-AU"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511691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969650" y="5447348"/>
            <a:ext cx="6029324" cy="64309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969650" y="695329"/>
            <a:ext cx="6029324" cy="4669155"/>
          </a:xfrm>
          <a:prstGeom prst="rect">
            <a:avLst/>
          </a:prstGeom>
          <a:noFill/>
          <a:ln>
            <a:noFill/>
          </a:ln>
        </p:spPr>
        <p:txBody>
          <a:bodyPr lIns="91425" tIns="91425" rIns="91425" bIns="91425" anchor="t" anchorCtr="0"/>
          <a:lstStyle>
            <a:lvl1pPr marL="0" marR="0" lvl="0" indent="0" algn="l" rtl="0">
              <a:spcBef>
                <a:spcPts val="720"/>
              </a:spcBef>
              <a:buClr>
                <a:schemeClr val="dk1"/>
              </a:buClr>
              <a:buFont typeface="Arial"/>
              <a:buNone/>
              <a:defRPr sz="3600" b="0" i="0" u="none" strike="noStrike" cap="none">
                <a:solidFill>
                  <a:schemeClr val="dk1"/>
                </a:solidFill>
                <a:latin typeface="Calibri"/>
                <a:ea typeface="Calibri"/>
                <a:cs typeface="Calibri"/>
                <a:sym typeface="Calibri"/>
              </a:defRPr>
            </a:lvl1pPr>
            <a:lvl2pPr marL="509411" marR="0" lvl="1" indent="-14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2pPr>
            <a:lvl3pPr marL="1018823" marR="0" lvl="2" indent="-2823" algn="l" rtl="0">
              <a:spcBef>
                <a:spcPts val="540"/>
              </a:spcBef>
              <a:buClr>
                <a:schemeClr val="dk1"/>
              </a:buClr>
              <a:buFont typeface="Arial"/>
              <a:buNone/>
              <a:defRPr sz="2700" b="0" i="0" u="none" strike="noStrike" cap="none">
                <a:solidFill>
                  <a:schemeClr val="dk1"/>
                </a:solidFill>
                <a:latin typeface="Calibri"/>
                <a:ea typeface="Calibri"/>
                <a:cs typeface="Calibri"/>
                <a:sym typeface="Calibri"/>
              </a:defRPr>
            </a:lvl3pPr>
            <a:lvl4pPr marL="1528237" marR="0" lvl="3" indent="-4237"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4pPr>
            <a:lvl5pPr marL="2037649" marR="0" lvl="4" indent="-5649"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5pPr>
            <a:lvl6pPr marL="2547061" marR="0" lvl="5" indent="-7061"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6pPr>
            <a:lvl7pPr marL="3056473" marR="0" lvl="6" indent="-8472"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7pPr>
            <a:lvl8pPr marL="3565885" marR="0" lvl="7" indent="-9885"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8pPr>
            <a:lvl9pPr marL="4075298" marR="0" lvl="8" indent="-11298" algn="l" rtl="0">
              <a:spcBef>
                <a:spcPts val="440"/>
              </a:spcBef>
              <a:buClr>
                <a:schemeClr val="dk1"/>
              </a:buClr>
              <a:buFont typeface="Arial"/>
              <a:buNone/>
              <a:defRPr sz="22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969650" y="6090439"/>
            <a:ext cx="6029324" cy="913295"/>
          </a:xfrm>
          <a:prstGeom prst="rect">
            <a:avLst/>
          </a:prstGeom>
          <a:noFill/>
          <a:ln>
            <a:noFill/>
          </a:ln>
        </p:spPr>
        <p:txBody>
          <a:bodyPr lIns="91425" tIns="91425" rIns="91425" bIns="91425" anchor="t" anchorCtr="0"/>
          <a:lstStyle>
            <a:lvl1pPr marL="0" marR="0" lvl="0" indent="0" algn="l" rtl="0">
              <a:spcBef>
                <a:spcPts val="320"/>
              </a:spcBef>
              <a:buClr>
                <a:schemeClr val="dk1"/>
              </a:buClr>
              <a:buFont typeface="Arial"/>
              <a:buNone/>
              <a:defRPr sz="1600" b="0" i="0" u="none" strike="noStrike" cap="none">
                <a:solidFill>
                  <a:schemeClr val="dk1"/>
                </a:solidFill>
                <a:latin typeface="Calibri"/>
                <a:ea typeface="Calibri"/>
                <a:cs typeface="Calibri"/>
                <a:sym typeface="Calibri"/>
              </a:defRPr>
            </a:lvl1pPr>
            <a:lvl2pPr marL="509411" marR="0" lvl="1" indent="-1411" algn="l" rtl="0">
              <a:spcBef>
                <a:spcPts val="260"/>
              </a:spcBef>
              <a:buClr>
                <a:schemeClr val="dk1"/>
              </a:buClr>
              <a:buFont typeface="Arial"/>
              <a:buNone/>
              <a:defRPr sz="1300" b="0" i="0" u="none" strike="noStrike" cap="none">
                <a:solidFill>
                  <a:schemeClr val="dk1"/>
                </a:solidFill>
                <a:latin typeface="Calibri"/>
                <a:ea typeface="Calibri"/>
                <a:cs typeface="Calibri"/>
                <a:sym typeface="Calibri"/>
              </a:defRPr>
            </a:lvl2pPr>
            <a:lvl3pPr marL="1018823" marR="0" lvl="2" indent="-2823" algn="l" rtl="0">
              <a:spcBef>
                <a:spcPts val="220"/>
              </a:spcBef>
              <a:buClr>
                <a:schemeClr val="dk1"/>
              </a:buClr>
              <a:buFont typeface="Arial"/>
              <a:buNone/>
              <a:defRPr sz="1100" b="0" i="0" u="none" strike="noStrike" cap="none">
                <a:solidFill>
                  <a:schemeClr val="dk1"/>
                </a:solidFill>
                <a:latin typeface="Calibri"/>
                <a:ea typeface="Calibri"/>
                <a:cs typeface="Calibri"/>
                <a:sym typeface="Calibri"/>
              </a:defRPr>
            </a:lvl3pPr>
            <a:lvl4pPr marL="1528237" marR="0" lvl="3" indent="-4237"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4pPr>
            <a:lvl5pPr marL="2037649" marR="0" lvl="4" indent="-5649"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5pPr>
            <a:lvl6pPr marL="2547061" marR="0" lvl="5" indent="-7061"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6pPr>
            <a:lvl7pPr marL="3056473" marR="0" lvl="6" indent="-8472"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7pPr>
            <a:lvl8pPr marL="3565885" marR="0" lvl="7" indent="-9885"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8pPr>
            <a:lvl9pPr marL="4075298" marR="0" lvl="8" indent="-11298"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2184667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456582" y="-138354"/>
            <a:ext cx="5135711" cy="9043988"/>
          </a:xfrm>
          <a:prstGeom prst="rect">
            <a:avLst/>
          </a:prstGeom>
          <a:noFill/>
          <a:ln>
            <a:noFill/>
          </a:ln>
        </p:spPr>
        <p:txBody>
          <a:bodyPr lIns="91425" tIns="91425" rIns="91425" bIns="91425" anchor="t" anchorCtr="0"/>
          <a:lstStyle>
            <a:lvl1pPr marL="382059" marR="0" lvl="0" indent="-153459" algn="l" rtl="0">
              <a:spcBef>
                <a:spcPts val="720"/>
              </a:spcBef>
              <a:buClr>
                <a:schemeClr val="dk1"/>
              </a:buClr>
              <a:buSzPct val="100000"/>
              <a:buFont typeface="Arial"/>
              <a:buChar char="•"/>
              <a:defRPr sz="3600" b="0" i="0" u="none" strike="noStrike" cap="none">
                <a:solidFill>
                  <a:schemeClr val="dk1"/>
                </a:solidFill>
                <a:latin typeface="Calibri"/>
                <a:ea typeface="Calibri"/>
                <a:cs typeface="Calibri"/>
                <a:sym typeface="Calibri"/>
              </a:defRPr>
            </a:lvl1pPr>
            <a:lvl2pPr marL="827795" marR="0" lvl="1" indent="-122945"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2pPr>
            <a:lvl3pPr marL="1273531" marR="0" lvl="2" indent="-86080"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3pPr>
            <a:lvl4pPr marL="1782942" marR="0" lvl="3" indent="-119242"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4pPr>
            <a:lvl5pPr marL="2292355" marR="0" lvl="4" indent="-12065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5pPr>
            <a:lvl6pPr marL="2801767" marR="0" lvl="5" indent="-122066"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6pPr>
            <a:lvl7pPr marL="3311180" marR="0" lvl="6" indent="-12348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7pPr>
            <a:lvl8pPr marL="3820592" marR="0" lvl="7" indent="-124891"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8pPr>
            <a:lvl9pPr marL="4330004" marR="0" lvl="8" indent="-126303"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942133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5096006" y="2501068"/>
            <a:ext cx="6639854" cy="226099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490271" y="323812"/>
            <a:ext cx="6639854" cy="6615509"/>
          </a:xfrm>
          <a:prstGeom prst="rect">
            <a:avLst/>
          </a:prstGeom>
          <a:noFill/>
          <a:ln>
            <a:noFill/>
          </a:ln>
        </p:spPr>
        <p:txBody>
          <a:bodyPr lIns="91425" tIns="91425" rIns="91425" bIns="91425" anchor="t" anchorCtr="0"/>
          <a:lstStyle>
            <a:lvl1pPr marL="382059" marR="0" lvl="0" indent="-153459" algn="l" rtl="0">
              <a:spcBef>
                <a:spcPts val="720"/>
              </a:spcBef>
              <a:buClr>
                <a:schemeClr val="dk1"/>
              </a:buClr>
              <a:buSzPct val="100000"/>
              <a:buFont typeface="Arial"/>
              <a:buChar char="•"/>
              <a:defRPr sz="3600" b="0" i="0" u="none" strike="noStrike" cap="none">
                <a:solidFill>
                  <a:schemeClr val="dk1"/>
                </a:solidFill>
                <a:latin typeface="Calibri"/>
                <a:ea typeface="Calibri"/>
                <a:cs typeface="Calibri"/>
                <a:sym typeface="Calibri"/>
              </a:defRPr>
            </a:lvl1pPr>
            <a:lvl2pPr marL="827795" marR="0" lvl="1" indent="-122945"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2pPr>
            <a:lvl3pPr marL="1273531" marR="0" lvl="2" indent="-86080"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3pPr>
            <a:lvl4pPr marL="1782942" marR="0" lvl="3" indent="-119242"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4pPr>
            <a:lvl5pPr marL="2292355" marR="0" lvl="4" indent="-12065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5pPr>
            <a:lvl6pPr marL="2801767" marR="0" lvl="5" indent="-122066"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6pPr>
            <a:lvl7pPr marL="3311180" marR="0" lvl="6" indent="-12348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7pPr>
            <a:lvl8pPr marL="3820592" marR="0" lvl="7" indent="-124891"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8pPr>
            <a:lvl9pPr marL="4330004" marR="0" lvl="8" indent="-126303"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a:solidFill>
                  <a:srgbClr val="888888"/>
                </a:solidFill>
                <a:latin typeface="Calibri"/>
                <a:ea typeface="Calibri"/>
                <a:cs typeface="Calibri"/>
                <a:sym typeface="Calibri"/>
              </a:rPr>
              <a:t>‹#›</a:t>
            </a:fld>
            <a:endParaRPr lang="en-US" sz="13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363456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3793" y="5000609"/>
            <a:ext cx="8541543" cy="1545577"/>
          </a:xfrm>
        </p:spPr>
        <p:txBody>
          <a:bodyPr anchor="t"/>
          <a:lstStyle>
            <a:lvl1pPr algn="l">
              <a:defRPr sz="4500" b="1" cap="all"/>
            </a:lvl1pPr>
          </a:lstStyle>
          <a:p>
            <a:r>
              <a:rPr lang="en-AU"/>
              <a:t>Click to edit Master title style</a:t>
            </a:r>
            <a:endParaRPr lang="en-US"/>
          </a:p>
        </p:txBody>
      </p:sp>
      <p:sp>
        <p:nvSpPr>
          <p:cNvPr id="3" name="Text Placeholder 2"/>
          <p:cNvSpPr>
            <a:spLocks noGrp="1"/>
          </p:cNvSpPr>
          <p:nvPr>
            <p:ph type="body" idx="1"/>
          </p:nvPr>
        </p:nvSpPr>
        <p:spPr>
          <a:xfrm>
            <a:off x="793793" y="3298312"/>
            <a:ext cx="8541543" cy="1702296"/>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AE464423-C759-43F8-8232-B471E535C600}" type="datetime1">
              <a:rPr lang="en-AU"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410240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502446" y="1815784"/>
            <a:ext cx="4438253" cy="5135711"/>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5108179" y="1815784"/>
            <a:ext cx="4438253" cy="5135711"/>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92EF880D-F748-4411-8F55-3D4A0C5D537B}" type="datetime1">
              <a:rPr lang="en-AU"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387247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502445" y="1741927"/>
            <a:ext cx="4439998" cy="725952"/>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AU"/>
              <a:t>Click to edit Master text styles</a:t>
            </a:r>
          </a:p>
        </p:txBody>
      </p:sp>
      <p:sp>
        <p:nvSpPr>
          <p:cNvPr id="4" name="Content Placeholder 3"/>
          <p:cNvSpPr>
            <a:spLocks noGrp="1"/>
          </p:cNvSpPr>
          <p:nvPr>
            <p:ph sz="half" idx="2"/>
          </p:nvPr>
        </p:nvSpPr>
        <p:spPr>
          <a:xfrm>
            <a:off x="502445" y="2467879"/>
            <a:ext cx="4439998" cy="4483614"/>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5104690" y="1741927"/>
            <a:ext cx="4441742" cy="725952"/>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AU"/>
              <a:t>Click to edit Master text styles</a:t>
            </a:r>
          </a:p>
        </p:txBody>
      </p:sp>
      <p:sp>
        <p:nvSpPr>
          <p:cNvPr id="6" name="Content Placeholder 5"/>
          <p:cNvSpPr>
            <a:spLocks noGrp="1"/>
          </p:cNvSpPr>
          <p:nvPr>
            <p:ph sz="quarter" idx="4"/>
          </p:nvPr>
        </p:nvSpPr>
        <p:spPr>
          <a:xfrm>
            <a:off x="5104690" y="2467879"/>
            <a:ext cx="4441742" cy="4483614"/>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FC67E42-29D2-4F51-A9ED-FC29F626F234}" type="datetime1">
              <a:rPr lang="en-AU" smtClean="0"/>
              <a:t>13/12/2016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26021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95FF0BBA-A20E-4DF3-AFD9-17B2FAFBA589}" type="datetime1">
              <a:rPr lang="en-AU" smtClean="0"/>
              <a:t>13/12/2016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3517939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FA504-21AA-4E76-A57A-B5A360B7609D}" type="datetime1">
              <a:rPr lang="en-AU" smtClean="0"/>
              <a:t>13/12/2016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307085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445" y="309836"/>
            <a:ext cx="3306011" cy="1318604"/>
          </a:xfrm>
        </p:spPr>
        <p:txBody>
          <a:bodyPr anchor="b"/>
          <a:lstStyle>
            <a:lvl1pPr algn="l">
              <a:defRPr sz="2200" b="1"/>
            </a:lvl1pPr>
          </a:lstStyle>
          <a:p>
            <a:r>
              <a:rPr lang="en-AU"/>
              <a:t>Click to edit Master title style</a:t>
            </a:r>
            <a:endParaRPr lang="en-US"/>
          </a:p>
        </p:txBody>
      </p:sp>
      <p:sp>
        <p:nvSpPr>
          <p:cNvPr id="3" name="Content Placeholder 2"/>
          <p:cNvSpPr>
            <a:spLocks noGrp="1"/>
          </p:cNvSpPr>
          <p:nvPr>
            <p:ph idx="1"/>
          </p:nvPr>
        </p:nvSpPr>
        <p:spPr>
          <a:xfrm>
            <a:off x="3928832" y="309837"/>
            <a:ext cx="5617600" cy="6641657"/>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502445" y="1628441"/>
            <a:ext cx="3306011" cy="5323053"/>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93D26BC4-D630-423D-9771-8C819BCC1EBA}" type="datetime1">
              <a:rPr lang="en-AU"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99811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69651" y="5447348"/>
            <a:ext cx="6029325" cy="643090"/>
          </a:xfrm>
        </p:spPr>
        <p:txBody>
          <a:bodyPr anchor="b"/>
          <a:lstStyle>
            <a:lvl1pPr algn="l">
              <a:defRPr sz="2200" b="1"/>
            </a:lvl1pPr>
          </a:lstStyle>
          <a:p>
            <a:r>
              <a:rPr lang="en-AU"/>
              <a:t>Click to edit Master title style</a:t>
            </a:r>
            <a:endParaRPr lang="en-US"/>
          </a:p>
        </p:txBody>
      </p:sp>
      <p:sp>
        <p:nvSpPr>
          <p:cNvPr id="3" name="Picture Placeholder 2"/>
          <p:cNvSpPr>
            <a:spLocks noGrp="1"/>
          </p:cNvSpPr>
          <p:nvPr>
            <p:ph type="pic" idx="1"/>
          </p:nvPr>
        </p:nvSpPr>
        <p:spPr>
          <a:xfrm>
            <a:off x="1969651" y="695330"/>
            <a:ext cx="6029325" cy="4669155"/>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69651" y="6090439"/>
            <a:ext cx="6029325" cy="913295"/>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AU"/>
              <a:t>Click to edit Master text styles</a:t>
            </a:r>
          </a:p>
        </p:txBody>
      </p:sp>
      <p:sp>
        <p:nvSpPr>
          <p:cNvPr id="5" name="Date Placeholder 4"/>
          <p:cNvSpPr>
            <a:spLocks noGrp="1"/>
          </p:cNvSpPr>
          <p:nvPr>
            <p:ph type="dt" sz="half" idx="10"/>
          </p:nvPr>
        </p:nvSpPr>
        <p:spPr/>
        <p:txBody>
          <a:bodyPr/>
          <a:lstStyle/>
          <a:p>
            <a:fld id="{33A3C8B1-EA07-47C9-8943-CA28C3E0A8AE}" type="datetime1">
              <a:rPr lang="en-AU"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5604DE-780F-1840-A110-F64B72A2D62F}" type="slidenum">
              <a:rPr lang="en-US" smtClean="0"/>
              <a:pPr/>
              <a:t>‹#›</a:t>
            </a:fld>
            <a:endParaRPr lang="en-US"/>
          </a:p>
        </p:txBody>
      </p:sp>
    </p:spTree>
    <p:extLst>
      <p:ext uri="{BB962C8B-B14F-4D97-AF65-F5344CB8AC3E}">
        <p14:creationId xmlns:p14="http://schemas.microsoft.com/office/powerpoint/2010/main" val="186264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444" y="311638"/>
            <a:ext cx="9043988" cy="1296988"/>
          </a:xfrm>
          <a:prstGeom prst="rect">
            <a:avLst/>
          </a:prstGeom>
        </p:spPr>
        <p:txBody>
          <a:bodyPr vert="horz" lIns="101882" tIns="50941" rIns="101882" bIns="50941"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502444" y="1815784"/>
            <a:ext cx="9043988" cy="5135711"/>
          </a:xfrm>
          <a:prstGeom prst="rect">
            <a:avLst/>
          </a:prstGeom>
        </p:spPr>
        <p:txBody>
          <a:bodyPr vert="horz" lIns="101882" tIns="50941" rIns="101882" bIns="50941"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502444" y="7212693"/>
            <a:ext cx="2344738" cy="414315"/>
          </a:xfrm>
          <a:prstGeom prst="rect">
            <a:avLst/>
          </a:prstGeom>
        </p:spPr>
        <p:txBody>
          <a:bodyPr vert="horz" lIns="101882" tIns="50941" rIns="101882" bIns="50941" rtlCol="0" anchor="ctr"/>
          <a:lstStyle>
            <a:lvl1pPr algn="l">
              <a:defRPr sz="1300">
                <a:solidFill>
                  <a:schemeClr val="tx1">
                    <a:tint val="75000"/>
                  </a:schemeClr>
                </a:solidFill>
              </a:defRPr>
            </a:lvl1pPr>
          </a:lstStyle>
          <a:p>
            <a:fld id="{89531184-536B-4BD3-ADFE-3763A8831EE0}" type="datetime1">
              <a:rPr lang="en-AU" smtClean="0"/>
              <a:t>13/12/2016</a:t>
            </a:fld>
            <a:endParaRPr lang="en-US"/>
          </a:p>
        </p:txBody>
      </p:sp>
      <p:sp>
        <p:nvSpPr>
          <p:cNvPr id="5" name="Footer Placeholder 4"/>
          <p:cNvSpPr>
            <a:spLocks noGrp="1"/>
          </p:cNvSpPr>
          <p:nvPr>
            <p:ph type="ftr" sz="quarter" idx="3"/>
          </p:nvPr>
        </p:nvSpPr>
        <p:spPr>
          <a:xfrm>
            <a:off x="3433367" y="7212693"/>
            <a:ext cx="3182143" cy="414315"/>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1694" y="7212693"/>
            <a:ext cx="2344738" cy="414315"/>
          </a:xfrm>
          <a:prstGeom prst="rect">
            <a:avLst/>
          </a:prstGeom>
        </p:spPr>
        <p:txBody>
          <a:bodyPr vert="horz" lIns="101882" tIns="50941" rIns="101882" bIns="50941" rtlCol="0" anchor="ctr"/>
          <a:lstStyle>
            <a:lvl1pPr algn="r">
              <a:defRPr sz="1300">
                <a:solidFill>
                  <a:schemeClr val="tx1">
                    <a:tint val="75000"/>
                  </a:schemeClr>
                </a:solidFill>
              </a:defRPr>
            </a:lvl1pPr>
          </a:lstStyle>
          <a:p>
            <a:fld id="{E45604DE-780F-1840-A110-F64B72A2D62F}" type="slidenum">
              <a:rPr lang="en-US" smtClean="0"/>
              <a:pPr/>
              <a:t>‹#›</a:t>
            </a:fld>
            <a:endParaRPr lang="en-US"/>
          </a:p>
        </p:txBody>
      </p:sp>
    </p:spTree>
    <p:extLst>
      <p:ext uri="{BB962C8B-B14F-4D97-AF65-F5344CB8AC3E}">
        <p14:creationId xmlns:p14="http://schemas.microsoft.com/office/powerpoint/2010/main" val="2676500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502443" y="311637"/>
            <a:ext cx="9043988" cy="129698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9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502443" y="1815783"/>
            <a:ext cx="9043988" cy="5135711"/>
          </a:xfrm>
          <a:prstGeom prst="rect">
            <a:avLst/>
          </a:prstGeom>
          <a:noFill/>
          <a:ln>
            <a:noFill/>
          </a:ln>
        </p:spPr>
        <p:txBody>
          <a:bodyPr lIns="91425" tIns="91425" rIns="91425" bIns="91425" anchor="t" anchorCtr="0"/>
          <a:lstStyle>
            <a:lvl1pPr marL="382059" marR="0" lvl="0" indent="-153459" algn="l" rtl="0">
              <a:spcBef>
                <a:spcPts val="720"/>
              </a:spcBef>
              <a:buClr>
                <a:schemeClr val="dk1"/>
              </a:buClr>
              <a:buSzPct val="100000"/>
              <a:buFont typeface="Arial"/>
              <a:buChar char="•"/>
              <a:defRPr sz="3600" b="0" i="0" u="none" strike="noStrike" cap="none">
                <a:solidFill>
                  <a:schemeClr val="dk1"/>
                </a:solidFill>
                <a:latin typeface="Calibri"/>
                <a:ea typeface="Calibri"/>
                <a:cs typeface="Calibri"/>
                <a:sym typeface="Calibri"/>
              </a:defRPr>
            </a:lvl1pPr>
            <a:lvl2pPr marL="827795" marR="0" lvl="1" indent="-122945" algn="l" rtl="0">
              <a:spcBef>
                <a:spcPts val="620"/>
              </a:spcBef>
              <a:buClr>
                <a:schemeClr val="dk1"/>
              </a:buClr>
              <a:buSzPct val="100000"/>
              <a:buFont typeface="Arial"/>
              <a:buChar char="–"/>
              <a:defRPr sz="3100" b="0" i="0" u="none" strike="noStrike" cap="none">
                <a:solidFill>
                  <a:schemeClr val="dk1"/>
                </a:solidFill>
                <a:latin typeface="Calibri"/>
                <a:ea typeface="Calibri"/>
                <a:cs typeface="Calibri"/>
                <a:sym typeface="Calibri"/>
              </a:defRPr>
            </a:lvl2pPr>
            <a:lvl3pPr marL="1273531" marR="0" lvl="2" indent="-86080" algn="l" rtl="0">
              <a:spcBef>
                <a:spcPts val="540"/>
              </a:spcBef>
              <a:buClr>
                <a:schemeClr val="dk1"/>
              </a:buClr>
              <a:buSzPct val="100000"/>
              <a:buFont typeface="Arial"/>
              <a:buChar char="•"/>
              <a:defRPr sz="2700" b="0" i="0" u="none" strike="noStrike" cap="none">
                <a:solidFill>
                  <a:schemeClr val="dk1"/>
                </a:solidFill>
                <a:latin typeface="Calibri"/>
                <a:ea typeface="Calibri"/>
                <a:cs typeface="Calibri"/>
                <a:sym typeface="Calibri"/>
              </a:defRPr>
            </a:lvl3pPr>
            <a:lvl4pPr marL="1782942" marR="0" lvl="3" indent="-119242"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4pPr>
            <a:lvl5pPr marL="2292355" marR="0" lvl="4" indent="-120655"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5pPr>
            <a:lvl6pPr marL="2801767" marR="0" lvl="5" indent="-122066"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6pPr>
            <a:lvl7pPr marL="3311180" marR="0" lvl="6" indent="-123480"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7pPr>
            <a:lvl8pPr marL="3820592" marR="0" lvl="7" indent="-124891"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8pPr>
            <a:lvl9pPr marL="4330004" marR="0" lvl="8" indent="-126303" algn="l" rtl="0">
              <a:spcBef>
                <a:spcPts val="440"/>
              </a:spcBef>
              <a:buClr>
                <a:schemeClr val="dk1"/>
              </a:buClr>
              <a:buSzPct val="100000"/>
              <a:buFont typeface="Arial"/>
              <a:buChar char="•"/>
              <a:defRPr sz="22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502443" y="7212692"/>
            <a:ext cx="2344737" cy="414315"/>
          </a:xfrm>
          <a:prstGeom prst="rect">
            <a:avLst/>
          </a:prstGeom>
          <a:noFill/>
          <a:ln>
            <a:noFill/>
          </a:ln>
        </p:spPr>
        <p:txBody>
          <a:bodyPr lIns="91425" tIns="91425" rIns="91425" bIns="91425" anchor="ctr" anchorCtr="0"/>
          <a:lstStyle>
            <a:lvl1pPr marL="0" marR="0" lvl="0" indent="0" algn="l" rtl="0">
              <a:spcBef>
                <a:spcPts val="0"/>
              </a:spcBef>
              <a:buNone/>
              <a:defRPr sz="1300" b="0" i="0" u="none" strike="noStrike" cap="none">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433367" y="7212692"/>
            <a:ext cx="3182143" cy="414315"/>
          </a:xfrm>
          <a:prstGeom prst="rect">
            <a:avLst/>
          </a:prstGeom>
          <a:noFill/>
          <a:ln>
            <a:noFill/>
          </a:ln>
        </p:spPr>
        <p:txBody>
          <a:bodyPr lIns="91425" tIns="91425" rIns="91425" bIns="91425" anchor="ctr" anchorCtr="0"/>
          <a:lstStyle>
            <a:lvl1pPr marL="0" marR="0" lvl="0" indent="0" algn="ctr" rtl="0">
              <a:spcBef>
                <a:spcPts val="0"/>
              </a:spcBef>
              <a:buNone/>
              <a:defRPr sz="1300" b="0" i="0" u="none" strike="noStrike" cap="none">
                <a:solidFill>
                  <a:srgbClr val="888888"/>
                </a:solidFill>
                <a:latin typeface="Calibri"/>
                <a:ea typeface="Calibri"/>
                <a:cs typeface="Calibri"/>
                <a:sym typeface="Calibri"/>
              </a:defRPr>
            </a:lvl1pPr>
            <a:lvl2pPr marL="509411" marR="0" lvl="1" indent="-1411" algn="l" rtl="0">
              <a:spcBef>
                <a:spcPts val="0"/>
              </a:spcBef>
              <a:buNone/>
              <a:defRPr sz="2000" b="0" i="0" u="none" strike="noStrike" cap="none">
                <a:solidFill>
                  <a:schemeClr val="dk1"/>
                </a:solidFill>
                <a:latin typeface="Calibri"/>
                <a:ea typeface="Calibri"/>
                <a:cs typeface="Calibri"/>
                <a:sym typeface="Calibri"/>
              </a:defRPr>
            </a:lvl2pPr>
            <a:lvl3pPr marL="1018823" marR="0" lvl="2" indent="-2823" algn="l" rtl="0">
              <a:spcBef>
                <a:spcPts val="0"/>
              </a:spcBef>
              <a:buNone/>
              <a:defRPr sz="2000" b="0" i="0" u="none" strike="noStrike" cap="none">
                <a:solidFill>
                  <a:schemeClr val="dk1"/>
                </a:solidFill>
                <a:latin typeface="Calibri"/>
                <a:ea typeface="Calibri"/>
                <a:cs typeface="Calibri"/>
                <a:sym typeface="Calibri"/>
              </a:defRPr>
            </a:lvl3pPr>
            <a:lvl4pPr marL="1528237" marR="0" lvl="3" indent="-4237" algn="l" rtl="0">
              <a:spcBef>
                <a:spcPts val="0"/>
              </a:spcBef>
              <a:buNone/>
              <a:defRPr sz="2000" b="0" i="0" u="none" strike="noStrike" cap="none">
                <a:solidFill>
                  <a:schemeClr val="dk1"/>
                </a:solidFill>
                <a:latin typeface="Calibri"/>
                <a:ea typeface="Calibri"/>
                <a:cs typeface="Calibri"/>
                <a:sym typeface="Calibri"/>
              </a:defRPr>
            </a:lvl4pPr>
            <a:lvl5pPr marL="2037649" marR="0" lvl="4" indent="-5649" algn="l" rtl="0">
              <a:spcBef>
                <a:spcPts val="0"/>
              </a:spcBef>
              <a:buNone/>
              <a:defRPr sz="2000" b="0" i="0" u="none" strike="noStrike" cap="none">
                <a:solidFill>
                  <a:schemeClr val="dk1"/>
                </a:solidFill>
                <a:latin typeface="Calibri"/>
                <a:ea typeface="Calibri"/>
                <a:cs typeface="Calibri"/>
                <a:sym typeface="Calibri"/>
              </a:defRPr>
            </a:lvl5pPr>
            <a:lvl6pPr marL="2547061" marR="0" lvl="5" indent="-7061" algn="l" rtl="0">
              <a:spcBef>
                <a:spcPts val="0"/>
              </a:spcBef>
              <a:buNone/>
              <a:defRPr sz="2000" b="0" i="0" u="none" strike="noStrike" cap="none">
                <a:solidFill>
                  <a:schemeClr val="dk1"/>
                </a:solidFill>
                <a:latin typeface="Calibri"/>
                <a:ea typeface="Calibri"/>
                <a:cs typeface="Calibri"/>
                <a:sym typeface="Calibri"/>
              </a:defRPr>
            </a:lvl6pPr>
            <a:lvl7pPr marL="3056473" marR="0" lvl="6" indent="-8472" algn="l" rtl="0">
              <a:spcBef>
                <a:spcPts val="0"/>
              </a:spcBef>
              <a:buNone/>
              <a:defRPr sz="2000" b="0" i="0" u="none" strike="noStrike" cap="none">
                <a:solidFill>
                  <a:schemeClr val="dk1"/>
                </a:solidFill>
                <a:latin typeface="Calibri"/>
                <a:ea typeface="Calibri"/>
                <a:cs typeface="Calibri"/>
                <a:sym typeface="Calibri"/>
              </a:defRPr>
            </a:lvl7pPr>
            <a:lvl8pPr marL="3565885" marR="0" lvl="7" indent="-9885" algn="l" rtl="0">
              <a:spcBef>
                <a:spcPts val="0"/>
              </a:spcBef>
              <a:buNone/>
              <a:defRPr sz="2000" b="0" i="0" u="none" strike="noStrike" cap="none">
                <a:solidFill>
                  <a:schemeClr val="dk1"/>
                </a:solidFill>
                <a:latin typeface="Calibri"/>
                <a:ea typeface="Calibri"/>
                <a:cs typeface="Calibri"/>
                <a:sym typeface="Calibri"/>
              </a:defRPr>
            </a:lvl8pPr>
            <a:lvl9pPr marL="4075298" marR="0" lvl="8" indent="-11298" algn="l" rtl="0">
              <a:spcBef>
                <a:spcPts val="0"/>
              </a:spcBef>
              <a:buNone/>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7201693" y="7212692"/>
            <a:ext cx="2344737" cy="4143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fld id="{00000000-1234-1234-1234-123412341234}" type="slidenum">
              <a:rPr lang="en-US" sz="1300" b="0" i="0" u="none" strike="noStrike" cap="none">
                <a:solidFill>
                  <a:srgbClr val="888888"/>
                </a:solidFill>
                <a:latin typeface="Calibri"/>
                <a:ea typeface="Calibri"/>
                <a:cs typeface="Calibri"/>
                <a:sym typeface="Calibri"/>
              </a:rPr>
              <a:t>‹#›</a:t>
            </a:fld>
            <a:endParaRPr lang="en-US" sz="1300" b="0" i="0" u="none" strike="noStrike" cap="none">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713908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5604DE-780F-1840-A110-F64B72A2D62F}" type="slidenum">
              <a:rPr lang="en-US" smtClean="0"/>
              <a:pPr/>
              <a:t>1</a:t>
            </a:fld>
            <a:endParaRPr lang="en-US"/>
          </a:p>
        </p:txBody>
      </p:sp>
      <p:pic>
        <p:nvPicPr>
          <p:cNvPr id="9" name="Picture 8"/>
          <p:cNvPicPr>
            <a:picLocks noChangeAspect="1"/>
          </p:cNvPicPr>
          <p:nvPr/>
        </p:nvPicPr>
        <p:blipFill>
          <a:blip r:embed="rId2"/>
          <a:stretch>
            <a:fillRect/>
          </a:stretch>
        </p:blipFill>
        <p:spPr>
          <a:xfrm rot="5400000">
            <a:off x="1135121" y="-1135122"/>
            <a:ext cx="7781926" cy="10052169"/>
          </a:xfrm>
          <a:prstGeom prst="rect">
            <a:avLst/>
          </a:prstGeom>
        </p:spPr>
      </p:pic>
      <p:sp>
        <p:nvSpPr>
          <p:cNvPr id="6" name="Rectangle 5"/>
          <p:cNvSpPr/>
          <p:nvPr/>
        </p:nvSpPr>
        <p:spPr>
          <a:xfrm>
            <a:off x="3145532" y="2869883"/>
            <a:ext cx="3761104" cy="1889760"/>
          </a:xfrm>
          <a:prstGeom prst="rect">
            <a:avLst/>
          </a:prstGeom>
          <a:solidFill>
            <a:schemeClr val="bg1">
              <a:alpha val="8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ln w="0">
                  <a:solidFill>
                    <a:schemeClr val="tx1"/>
                  </a:solidFill>
                </a:ln>
                <a:solidFill>
                  <a:schemeClr val="tx1">
                    <a:alpha val="95000"/>
                  </a:schemeClr>
                </a:solidFill>
                <a:effectLst>
                  <a:outerShdw blurRad="50800" dist="38100" dir="18900000" algn="bl" rotWithShape="0">
                    <a:prstClr val="black">
                      <a:alpha val="44000"/>
                    </a:prstClr>
                  </a:outerShdw>
                </a:effectLst>
                <a:latin typeface="Futura LT Pro Book" panose="020B0502020204020303" pitchFamily="34" charset="0"/>
              </a:rPr>
              <a:t>KaiaFIT </a:t>
            </a:r>
          </a:p>
          <a:p>
            <a:pPr algn="ctr"/>
            <a:r>
              <a:rPr lang="en-US" sz="3200" dirty="0">
                <a:ln w="0">
                  <a:solidFill>
                    <a:schemeClr val="tx1"/>
                  </a:solidFill>
                </a:ln>
                <a:solidFill>
                  <a:schemeClr val="tx1">
                    <a:alpha val="95000"/>
                  </a:schemeClr>
                </a:solidFill>
                <a:effectLst>
                  <a:outerShdw blurRad="50800" dist="38100" dir="18900000" algn="bl" rotWithShape="0">
                    <a:prstClr val="black">
                      <a:alpha val="44000"/>
                    </a:prstClr>
                  </a:outerShdw>
                </a:effectLst>
                <a:latin typeface="Futura LT Pro Book" panose="020B0502020204020303" pitchFamily="34" charset="0"/>
              </a:rPr>
              <a:t>Cookbook</a:t>
            </a:r>
          </a:p>
          <a:p>
            <a:pPr algn="ctr"/>
            <a:endParaRPr lang="en-US" dirty="0">
              <a:ln w="0"/>
              <a:solidFill>
                <a:schemeClr val="tx1"/>
              </a:solidFill>
              <a:effectLst>
                <a:outerShdw blurRad="38100" dist="19050" dir="2700000" algn="tl" rotWithShape="0">
                  <a:schemeClr val="dk1">
                    <a:alpha val="40000"/>
                  </a:schemeClr>
                </a:outerShdw>
              </a:effectLst>
            </a:endParaRPr>
          </a:p>
        </p:txBody>
      </p:sp>
      <p:pic>
        <p:nvPicPr>
          <p:cNvPr id="15" name="Picture 14"/>
          <p:cNvPicPr>
            <a:picLocks noChangeAspect="1"/>
          </p:cNvPicPr>
          <p:nvPr/>
        </p:nvPicPr>
        <p:blipFill>
          <a:blip r:embed="rId3"/>
          <a:stretch>
            <a:fillRect/>
          </a:stretch>
        </p:blipFill>
        <p:spPr>
          <a:xfrm>
            <a:off x="6345043" y="6669286"/>
            <a:ext cx="3459357" cy="957721"/>
          </a:xfrm>
          <a:prstGeom prst="rect">
            <a:avLst/>
          </a:prstGeom>
        </p:spPr>
      </p:pic>
    </p:spTree>
    <p:extLst>
      <p:ext uri="{BB962C8B-B14F-4D97-AF65-F5344CB8AC3E}">
        <p14:creationId xmlns:p14="http://schemas.microsoft.com/office/powerpoint/2010/main" val="180135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5604DE-780F-1840-A110-F64B72A2D62F}" type="slidenum">
              <a:rPr lang="en-US" smtClean="0"/>
              <a:pPr/>
              <a:t>2</a:t>
            </a:fld>
            <a:endParaRPr lang="en-US"/>
          </a:p>
        </p:txBody>
      </p:sp>
      <p:sp>
        <p:nvSpPr>
          <p:cNvPr id="7" name="TextBox 6"/>
          <p:cNvSpPr txBox="1"/>
          <p:nvPr/>
        </p:nvSpPr>
        <p:spPr>
          <a:xfrm>
            <a:off x="227245" y="150911"/>
            <a:ext cx="4544885" cy="7262611"/>
          </a:xfrm>
          <a:prstGeom prst="rect">
            <a:avLst/>
          </a:prstGeom>
          <a:noFill/>
        </p:spPr>
        <p:txBody>
          <a:bodyPr wrap="square" rtlCol="0">
            <a:noAutofit/>
          </a:bodyPr>
          <a:lstStyle/>
          <a:p>
            <a:r>
              <a:rPr lang="en-US" sz="1800" dirty="0">
                <a:latin typeface="Futura Bk" panose="020B0502020204020303" pitchFamily="34" charset="0"/>
              </a:rPr>
              <a:t>Welcome to Kaia BRIK, a program designed to help you get in the best shape of your life, mentally and physically. BRIK is a holistic program that focuses on strengthening your mind, body, and spirit while helping you develop and maintain healthy eating habits. </a:t>
            </a:r>
          </a:p>
          <a:p>
            <a:endParaRPr lang="en-US" sz="1800" dirty="0">
              <a:latin typeface="Futura Bk" panose="020B0502020204020303" pitchFamily="34" charset="0"/>
            </a:endParaRPr>
          </a:p>
          <a:p>
            <a:r>
              <a:rPr lang="en-US" sz="1800" dirty="0">
                <a:latin typeface="Futura Bk" panose="020B0502020204020303" pitchFamily="34" charset="0"/>
              </a:rPr>
              <a:t>The Kaia Cookbook is chock-full of recipes that will keep you satisfied while fueling your performance. Paired with the Nutrition Guide and the Nutrition Plan, the Cookbook is designed to lead you through these six weeks with ease. Within, you will find a number of Kaia approved smoothies, entrees, appetizers, and even desserts.  </a:t>
            </a:r>
          </a:p>
          <a:p>
            <a:endParaRPr lang="en-US" sz="1800" dirty="0">
              <a:latin typeface="Futura Bk" panose="020B0502020204020303" pitchFamily="34" charset="0"/>
            </a:endParaRPr>
          </a:p>
          <a:p>
            <a:r>
              <a:rPr lang="en-US" sz="1800" dirty="0">
                <a:latin typeface="Futura Bk" panose="020B0502020204020303" pitchFamily="34" charset="0"/>
              </a:rPr>
              <a:t>Kaia is about finding what works for you – whether you follow the meal plan exactly, or simply use the Cookbook, Nutrition Guide and Nutrition Plan as templates for creating your own healthy snacks and meals! Kaia is all about finding what makes you feel your strongest! </a:t>
            </a:r>
          </a:p>
          <a:p>
            <a:endParaRPr lang="en-US" sz="1800" dirty="0">
              <a:latin typeface="Futura Bk" panose="020B0502020204020303" pitchFamily="34" charset="0"/>
            </a:endParaRPr>
          </a:p>
          <a:p>
            <a:r>
              <a:rPr lang="en-US" sz="1800" dirty="0">
                <a:latin typeface="Futura Bk" panose="020B0502020204020303" pitchFamily="34" charset="0"/>
              </a:rPr>
              <a:t>Now is the time—let’s commit to FIT!</a:t>
            </a:r>
            <a:endParaRPr lang="en-AU" sz="1800" b="1" dirty="0">
              <a:solidFill>
                <a:srgbClr val="000000"/>
              </a:solidFill>
              <a:latin typeface="Futura Bk" panose="020B0502020204020303" pitchFamily="34" charset="0"/>
            </a:endParaRPr>
          </a:p>
        </p:txBody>
      </p:sp>
      <p:pic>
        <p:nvPicPr>
          <p:cNvPr id="9" name="Picture 8"/>
          <p:cNvPicPr>
            <a:picLocks noChangeAspect="1"/>
          </p:cNvPicPr>
          <p:nvPr/>
        </p:nvPicPr>
        <p:blipFill>
          <a:blip r:embed="rId2"/>
          <a:stretch>
            <a:fillRect/>
          </a:stretch>
        </p:blipFill>
        <p:spPr>
          <a:xfrm>
            <a:off x="4945904" y="0"/>
            <a:ext cx="5102972" cy="7781925"/>
          </a:xfrm>
          <a:prstGeom prst="rect">
            <a:avLst/>
          </a:prstGeom>
        </p:spPr>
      </p:pic>
    </p:spTree>
    <p:extLst>
      <p:ext uri="{BB962C8B-B14F-4D97-AF65-F5344CB8AC3E}">
        <p14:creationId xmlns:p14="http://schemas.microsoft.com/office/powerpoint/2010/main" val="158494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5604DE-780F-1840-A110-F64B72A2D62F}" type="slidenum">
              <a:rPr lang="en-US" smtClean="0"/>
              <a:pPr/>
              <a:t>3</a:t>
            </a:fld>
            <a:endParaRPr lang="en-US"/>
          </a:p>
        </p:txBody>
      </p:sp>
      <p:pic>
        <p:nvPicPr>
          <p:cNvPr id="9" name="Picture 8" descr="DSC_024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45904" y="0"/>
            <a:ext cx="5102972" cy="7781925"/>
          </a:xfrm>
          <a:prstGeom prst="rect">
            <a:avLst/>
          </a:prstGeom>
        </p:spPr>
      </p:pic>
      <p:sp>
        <p:nvSpPr>
          <p:cNvPr id="6" name="Rectangle 5"/>
          <p:cNvSpPr/>
          <p:nvPr/>
        </p:nvSpPr>
        <p:spPr>
          <a:xfrm>
            <a:off x="5587535" y="221641"/>
            <a:ext cx="3958897" cy="7064061"/>
          </a:xfrm>
          <a:prstGeom prst="rect">
            <a:avLst/>
          </a:prstGeom>
          <a:solidFill>
            <a:schemeClr val="bg1">
              <a:alpha val="8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5774678" y="775353"/>
            <a:ext cx="3569071" cy="461665"/>
          </a:xfrm>
          <a:prstGeom prst="rect">
            <a:avLst/>
          </a:prstGeom>
          <a:noFill/>
        </p:spPr>
        <p:txBody>
          <a:bodyPr wrap="square" rtlCol="0">
            <a:spAutoFit/>
          </a:bodyPr>
          <a:lstStyle/>
          <a:p>
            <a:pPr algn="ctr"/>
            <a:r>
              <a:rPr lang="en-US" sz="2400" dirty="0">
                <a:latin typeface="Futura LT Pro Book" panose="020B0502020204020303" pitchFamily="34" charset="0"/>
              </a:rPr>
              <a:t>CONTENTS</a:t>
            </a:r>
          </a:p>
        </p:txBody>
      </p:sp>
      <p:sp>
        <p:nvSpPr>
          <p:cNvPr id="11" name="TextBox 10"/>
          <p:cNvSpPr txBox="1"/>
          <p:nvPr/>
        </p:nvSpPr>
        <p:spPr>
          <a:xfrm>
            <a:off x="5774678" y="1176399"/>
            <a:ext cx="3569071" cy="5262979"/>
          </a:xfrm>
          <a:prstGeom prst="rect">
            <a:avLst/>
          </a:prstGeom>
          <a:noFill/>
        </p:spPr>
        <p:txBody>
          <a:bodyPr wrap="square" rtlCol="0">
            <a:spAutoFit/>
          </a:bodyPr>
          <a:lstStyle/>
          <a:p>
            <a:pPr algn="ctr"/>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rId3" action="ppaction://hlinksldjump"/>
              </a:rPr>
              <a:t>Smoothies &amp; Juices…..Page 5</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Breakfast……………...Page 31</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Salads………………...Page 45</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Soup……………….....Page 65</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Entrees………………..Page 79</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Sides &amp; Sweets………Page 121</a:t>
            </a:r>
            <a:endParaRPr lang="en-US" sz="1600" dirty="0">
              <a:latin typeface="Futura LT Pro Book" panose="020B0502020204020303" pitchFamily="34" charset="0"/>
              <a:cs typeface="HelveticaNeueLT Std Lt"/>
            </a:endParaRP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Chips, Dips…………..Page 130</a:t>
            </a:r>
          </a:p>
          <a:p>
            <a:r>
              <a:rPr lang="en-US" sz="1600" dirty="0">
                <a:latin typeface="Futura LT Pro Book" panose="020B0502020204020303" pitchFamily="34" charset="0"/>
                <a:cs typeface="HelveticaNeueLT Std Lt"/>
                <a:hlinkClick r:id="" action="ppaction://noaction"/>
              </a:rPr>
              <a:t>&amp; Dressings</a:t>
            </a:r>
            <a:r>
              <a:rPr lang="en-US" sz="1600" dirty="0">
                <a:latin typeface="Futura LT Pro Book" panose="020B0502020204020303" pitchFamily="34" charset="0"/>
                <a:cs typeface="HelveticaNeueLT Std Lt"/>
              </a:rPr>
              <a:t>	</a:t>
            </a: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Endurance Fuels……..Page 140</a:t>
            </a:r>
          </a:p>
          <a:p>
            <a:r>
              <a:rPr lang="en-US" sz="1600" dirty="0">
                <a:latin typeface="Futura LT Pro Book" panose="020B0502020204020303" pitchFamily="34" charset="0"/>
                <a:cs typeface="HelveticaNeueLT Std Lt"/>
                <a:hlinkClick r:id="" action="ppaction://noaction"/>
              </a:rPr>
              <a:t>&amp; Water Infusions</a:t>
            </a:r>
            <a:r>
              <a:rPr lang="en-US" sz="1600" dirty="0">
                <a:latin typeface="Futura LT Pro Book" panose="020B0502020204020303" pitchFamily="34" charset="0"/>
                <a:cs typeface="HelveticaNeueLT Std Lt"/>
              </a:rPr>
              <a:t>	</a:t>
            </a:r>
          </a:p>
          <a:p>
            <a:endParaRPr lang="en-US" sz="1600" dirty="0">
              <a:latin typeface="Futura LT Pro Book" panose="020B0502020204020303" pitchFamily="34" charset="0"/>
              <a:cs typeface="HelveticaNeueLT Std Lt"/>
            </a:endParaRPr>
          </a:p>
          <a:p>
            <a:r>
              <a:rPr lang="en-US" sz="1600" dirty="0">
                <a:latin typeface="Futura LT Pro Book" panose="020B0502020204020303" pitchFamily="34" charset="0"/>
                <a:cs typeface="HelveticaNeueLT Std Lt"/>
                <a:hlinkClick r:id="" action="ppaction://noaction"/>
              </a:rPr>
              <a:t>Quick Snacks……......Page 149</a:t>
            </a:r>
            <a:endParaRPr lang="en-US" sz="1600" dirty="0">
              <a:latin typeface="Futura LT Pro Book" panose="020B0502020204020303" pitchFamily="34" charset="0"/>
              <a:cs typeface="HelveticaNeueLT Std Lt"/>
            </a:endParaRPr>
          </a:p>
          <a:p>
            <a:pPr algn="ctr"/>
            <a:endParaRPr lang="en-US" sz="1600" dirty="0">
              <a:latin typeface="Futura LT Pro Book" panose="020B0502020204020303" pitchFamily="34" charset="0"/>
              <a:cs typeface="HelveticaNeueLT Std Lt"/>
            </a:endParaRPr>
          </a:p>
        </p:txBody>
      </p:sp>
      <p:sp>
        <p:nvSpPr>
          <p:cNvPr id="17" name="Rectangle 10"/>
          <p:cNvSpPr>
            <a:spLocks noChangeArrowheads="1"/>
          </p:cNvSpPr>
          <p:nvPr/>
        </p:nvSpPr>
        <p:spPr bwMode="auto">
          <a:xfrm>
            <a:off x="157316" y="840378"/>
            <a:ext cx="4661594"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Futura Bk" panose="020B0502020204020303" pitchFamily="34" charset="0"/>
                <a:ea typeface="Verdana" panose="020B0604030504040204" pitchFamily="34" charset="0"/>
                <a:cs typeface="Verdana" panose="020B0604030504040204" pitchFamily="34" charset="0"/>
              </a:rPr>
              <a:t>Fall is here and it’s time to indulge in the warm, comforting and cozy foods of the season </a:t>
            </a:r>
            <a:r>
              <a:rPr kumimoji="0" lang="en-US" altLang="en-US" sz="1200" b="0"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 and yes, we can still make it healthy!  Here are some tips and tricks to keeping yourself fueled up and prepared for those fall workouts: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Futura Bk" panose="020B05020202040203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Stay Hydrated!</a:t>
            </a:r>
            <a:r>
              <a:rPr kumimoji="0" lang="en-US" altLang="en-US" sz="1200" b="0"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 – It’s easy to forget hydration during the colder months, when chilly weather makes us feel less thirsty, but our bodies need just as much water in winter as we did in the summer.  Drink half of your body weight in ounces of water per day.  If you’re exercising outside, warm your water slightly if you can – this will help keep you from getting chilled.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Futura Bk" panose="020B05020202040203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Eat Healthy Carbohydrates!</a:t>
            </a:r>
            <a:r>
              <a:rPr kumimoji="0" lang="en-US" altLang="en-US" sz="1200" b="0"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 – Cooler body temperatures combined with a drop in serotonin production (hello shorter days!) can increase your appetite and make your body crave carbohydrates.  Don’t resist the urge – just make healthy choices.  Sweet potatoes, parsnips and winter squash are delicious as soups or roasted in the oven.  Replace mashed potatoes with a turnip puree or mashed rutabaga.  Sprinkle fresh herbs over your root vegetables for an extra boost of vitamins and disease-fighting nutrients.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Futura Bk" panose="020B0502020204020303" pitchFamily="34" charset="0"/>
            </a:endParaRPr>
          </a:p>
          <a:p>
            <a:pPr lvl="0" defTabSz="914400" eaLnBrk="0" fontAlgn="base" hangingPunct="0">
              <a:spcBef>
                <a:spcPct val="0"/>
              </a:spcBef>
              <a:spcAft>
                <a:spcPct val="0"/>
              </a:spcAft>
            </a:pPr>
            <a:r>
              <a:rPr kumimoji="0" lang="en-US" altLang="en-US" sz="1200" b="1"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Cheat the Chill!</a:t>
            </a:r>
            <a:r>
              <a:rPr kumimoji="0" lang="en-US" altLang="en-US" sz="1200" b="0"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 – Eating stokes your body temperature (it’s called thermogenesis) and warm, filling soups and teas can help you fight cravings.  Follow up a chilly workout with a steaming bowl of soup, or start your day with a toasty bowl of oatmeal.  Spice up your dishes with pepper or cayenne, and indulge in as many Kaia </a:t>
            </a:r>
            <a:r>
              <a:rPr kumimoji="0" lang="en-US" altLang="en-US" sz="1200" b="0" i="0" u="none" strike="noStrike" cap="none" normalizeH="0" baseline="0" dirty="0" err="1">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Kocktails</a:t>
            </a:r>
            <a:r>
              <a:rPr kumimoji="0" lang="en-US" altLang="en-US" sz="1200" b="0" i="0" u="none" strike="noStrike" cap="none" normalizeH="0" baseline="0" dirty="0">
                <a:ln>
                  <a:noFill/>
                </a:ln>
                <a:solidFill>
                  <a:srgbClr val="000000"/>
                </a:solidFill>
                <a:effectLst/>
                <a:latin typeface="Futura Bk" panose="020B0502020204020303" pitchFamily="34" charset="0"/>
                <a:ea typeface="Verdana" panose="020B0604030504040204" pitchFamily="34" charset="0"/>
                <a:cs typeface="Verdana" panose="020B0604030504040204" pitchFamily="34" charset="0"/>
              </a:rPr>
              <a:t> as you please</a:t>
            </a:r>
            <a:r>
              <a:rPr lang="en-US" altLang="en-US" sz="1200" dirty="0">
                <a:solidFill>
                  <a:srgbClr val="000000"/>
                </a:solidFill>
                <a:latin typeface="Futura Bk" panose="020B0502020204020303" pitchFamily="34" charset="0"/>
                <a:ea typeface="Verdana" panose="020B0604030504040204" pitchFamily="34" charset="0"/>
                <a:cs typeface="Verdana" panose="020B0604030504040204" pitchFamily="34" charset="0"/>
              </a:rPr>
              <a:t>! *All nutrition info is estimated per serving</a:t>
            </a:r>
            <a:endParaRPr kumimoji="0" lang="en-US" altLang="en-US" sz="1200" b="0" i="0" u="none" strike="noStrike" cap="none" normalizeH="0" baseline="0" dirty="0">
              <a:ln>
                <a:noFill/>
              </a:ln>
              <a:solidFill>
                <a:schemeClr val="tx1"/>
              </a:solidFill>
              <a:effectLst/>
              <a:latin typeface="Futura Bk" panose="020B0502020204020303" pitchFamily="34" charset="0"/>
            </a:endParaRPr>
          </a:p>
        </p:txBody>
      </p:sp>
      <p:grpSp>
        <p:nvGrpSpPr>
          <p:cNvPr id="12" name="Group 11"/>
          <p:cNvGrpSpPr/>
          <p:nvPr/>
        </p:nvGrpSpPr>
        <p:grpSpPr>
          <a:xfrm>
            <a:off x="233680" y="134352"/>
            <a:ext cx="4262853" cy="625598"/>
            <a:chOff x="-25150" y="201188"/>
            <a:chExt cx="6829640" cy="741885"/>
          </a:xfrm>
        </p:grpSpPr>
        <p:sp>
          <p:nvSpPr>
            <p:cNvPr id="13" name="Rectangle 12"/>
            <p:cNvSpPr/>
            <p:nvPr/>
          </p:nvSpPr>
          <p:spPr>
            <a:xfrm>
              <a:off x="-25150" y="201188"/>
              <a:ext cx="6828140" cy="74188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extBox 13"/>
            <p:cNvSpPr txBox="1"/>
            <p:nvPr/>
          </p:nvSpPr>
          <p:spPr>
            <a:xfrm>
              <a:off x="188622" y="339504"/>
              <a:ext cx="5492484" cy="547480"/>
            </a:xfrm>
            <a:prstGeom prst="rect">
              <a:avLst/>
            </a:prstGeom>
            <a:solidFill>
              <a:schemeClr val="accent6">
                <a:lumMod val="75000"/>
              </a:schemeClr>
            </a:solidFill>
          </p:spPr>
          <p:txBody>
            <a:bodyPr wrap="square" rtlCol="0" anchor="t">
              <a:spAutoFit/>
            </a:bodyPr>
            <a:lstStyle/>
            <a:p>
              <a:r>
                <a:rPr lang="en-US" sz="2400" dirty="0">
                  <a:solidFill>
                    <a:srgbClr val="FFFFFF"/>
                  </a:solidFill>
                  <a:latin typeface="HelveticaNeueLT Std Med Cn"/>
                  <a:cs typeface="HelveticaNeueLT Std Med Cn"/>
                </a:rPr>
                <a:t>Nutrition Tips</a:t>
              </a:r>
              <a:endParaRPr lang="en-US" sz="3600" dirty="0">
                <a:solidFill>
                  <a:srgbClr val="FFFFFF"/>
                </a:solidFill>
                <a:latin typeface="Great Vibes"/>
                <a:cs typeface="Great Vibes"/>
              </a:endParaRPr>
            </a:p>
          </p:txBody>
        </p:sp>
        <p:cxnSp>
          <p:nvCxnSpPr>
            <p:cNvPr id="15" name="Straight Connector 14"/>
            <p:cNvCxnSpPr/>
            <p:nvPr/>
          </p:nvCxnSpPr>
          <p:spPr>
            <a:xfrm flipH="1">
              <a:off x="-25150" y="876613"/>
              <a:ext cx="6828140"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23650" y="287147"/>
              <a:ext cx="6828140"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7468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grpSp>
        <p:nvGrpSpPr>
          <p:cNvPr id="213" name="Shape 213"/>
          <p:cNvGrpSpPr/>
          <p:nvPr/>
        </p:nvGrpSpPr>
        <p:grpSpPr>
          <a:xfrm>
            <a:off x="-2022" y="1723758"/>
            <a:ext cx="6829640" cy="741885"/>
            <a:chOff x="-25150" y="201188"/>
            <a:chExt cx="6829640" cy="741885"/>
          </a:xfrm>
        </p:grpSpPr>
        <p:sp>
          <p:nvSpPr>
            <p:cNvPr id="214" name="Shape 214"/>
            <p:cNvSpPr/>
            <p:nvPr/>
          </p:nvSpPr>
          <p:spPr>
            <a:xfrm>
              <a:off x="-25150" y="201188"/>
              <a:ext cx="6828140" cy="741885"/>
            </a:xfrm>
            <a:prstGeom prst="rect">
              <a:avLst/>
            </a:prstGeom>
            <a:solidFill>
              <a:srgbClr val="930049"/>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prstClr val="white"/>
                </a:solidFill>
                <a:effectLst/>
                <a:uLnTx/>
                <a:uFillTx/>
                <a:latin typeface="Calibri"/>
                <a:ea typeface="Calibri"/>
                <a:cs typeface="Calibri"/>
                <a:sym typeface="Calibri"/>
              </a:endParaRPr>
            </a:p>
          </p:txBody>
        </p:sp>
        <p:sp>
          <p:nvSpPr>
            <p:cNvPr id="215" name="Shape 215"/>
            <p:cNvSpPr txBox="1"/>
            <p:nvPr/>
          </p:nvSpPr>
          <p:spPr>
            <a:xfrm>
              <a:off x="188621" y="339504"/>
              <a:ext cx="5492483" cy="461664"/>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2400" b="0" i="0" u="none" strike="noStrike" kern="0" cap="none" spc="0" normalizeH="0" baseline="0" noProof="0" dirty="0">
                  <a:ln>
                    <a:noFill/>
                  </a:ln>
                  <a:solidFill>
                    <a:srgbClr val="FFFFFF"/>
                  </a:solidFill>
                  <a:effectLst/>
                  <a:uLnTx/>
                  <a:uFillTx/>
                  <a:latin typeface="Futura Bk" panose="020B0502020204020303" pitchFamily="34" charset="0"/>
                  <a:ea typeface="Carme"/>
                  <a:cs typeface="Carme"/>
                  <a:sym typeface="Carme"/>
                </a:rPr>
                <a:t>Blue Sky Smoothie</a:t>
              </a:r>
            </a:p>
          </p:txBody>
        </p:sp>
        <p:cxnSp>
          <p:nvCxnSpPr>
            <p:cNvPr id="216" name="Shape 216"/>
            <p:cNvCxnSpPr/>
            <p:nvPr/>
          </p:nvCxnSpPr>
          <p:spPr>
            <a:xfrm rot="10800000">
              <a:off x="-25150" y="876612"/>
              <a:ext cx="6828140" cy="0"/>
            </a:xfrm>
            <a:prstGeom prst="straightConnector1">
              <a:avLst/>
            </a:prstGeom>
            <a:noFill/>
            <a:ln w="9525" cap="flat" cmpd="sng">
              <a:solidFill>
                <a:schemeClr val="lt1"/>
              </a:solidFill>
              <a:prstDash val="solid"/>
              <a:round/>
              <a:headEnd type="none" w="med" len="med"/>
              <a:tailEnd type="none" w="med" len="med"/>
            </a:ln>
          </p:spPr>
        </p:cxnSp>
        <p:cxnSp>
          <p:nvCxnSpPr>
            <p:cNvPr id="217" name="Shape 217"/>
            <p:cNvCxnSpPr/>
            <p:nvPr/>
          </p:nvCxnSpPr>
          <p:spPr>
            <a:xfrm rot="10800000">
              <a:off x="-23650" y="287146"/>
              <a:ext cx="6828140" cy="0"/>
            </a:xfrm>
            <a:prstGeom prst="straightConnector1">
              <a:avLst/>
            </a:prstGeom>
            <a:noFill/>
            <a:ln w="9525" cap="flat" cmpd="sng">
              <a:solidFill>
                <a:schemeClr val="lt1"/>
              </a:solidFill>
              <a:prstDash val="solid"/>
              <a:round/>
              <a:headEnd type="none" w="med" len="med"/>
              <a:tailEnd type="none" w="med" len="med"/>
            </a:ln>
          </p:spPr>
        </p:cxnSp>
      </p:grpSp>
      <p:grpSp>
        <p:nvGrpSpPr>
          <p:cNvPr id="219" name="Shape 219"/>
          <p:cNvGrpSpPr/>
          <p:nvPr/>
        </p:nvGrpSpPr>
        <p:grpSpPr>
          <a:xfrm>
            <a:off x="3184145" y="4878338"/>
            <a:ext cx="6863223" cy="741885"/>
            <a:chOff x="-25150" y="201188"/>
            <a:chExt cx="6829640" cy="741885"/>
          </a:xfrm>
        </p:grpSpPr>
        <p:sp>
          <p:nvSpPr>
            <p:cNvPr id="220" name="Shape 220"/>
            <p:cNvSpPr/>
            <p:nvPr/>
          </p:nvSpPr>
          <p:spPr>
            <a:xfrm>
              <a:off x="-25150" y="201188"/>
              <a:ext cx="6828140" cy="741885"/>
            </a:xfrm>
            <a:prstGeom prst="rect">
              <a:avLst/>
            </a:prstGeom>
            <a:solidFill>
              <a:srgbClr val="930049"/>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prstClr val="white"/>
                </a:solidFill>
                <a:effectLst/>
                <a:uLnTx/>
                <a:uFillTx/>
                <a:latin typeface="Calibri"/>
                <a:ea typeface="Calibri"/>
                <a:cs typeface="Calibri"/>
                <a:sym typeface="Calibri"/>
              </a:endParaRPr>
            </a:p>
          </p:txBody>
        </p:sp>
        <p:sp>
          <p:nvSpPr>
            <p:cNvPr id="221" name="Shape 221"/>
            <p:cNvSpPr txBox="1"/>
            <p:nvPr/>
          </p:nvSpPr>
          <p:spPr>
            <a:xfrm>
              <a:off x="1179880" y="338467"/>
              <a:ext cx="5283831" cy="461664"/>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US" sz="2400" b="0" i="0" u="none" strike="noStrike" kern="0" cap="none" spc="0" normalizeH="0" baseline="0" noProof="0" dirty="0">
                  <a:ln>
                    <a:noFill/>
                  </a:ln>
                  <a:solidFill>
                    <a:srgbClr val="FFFFFF"/>
                  </a:solidFill>
                  <a:effectLst/>
                  <a:uLnTx/>
                  <a:uFillTx/>
                  <a:latin typeface="Futura Bk" panose="020B0502020204020303" pitchFamily="34" charset="0"/>
                  <a:ea typeface="Carme"/>
                  <a:cs typeface="Carme"/>
                  <a:sym typeface="Carme"/>
                </a:rPr>
                <a:t>Blushing for Blueberries</a:t>
              </a:r>
            </a:p>
          </p:txBody>
        </p:sp>
        <p:cxnSp>
          <p:nvCxnSpPr>
            <p:cNvPr id="222" name="Shape 222"/>
            <p:cNvCxnSpPr/>
            <p:nvPr/>
          </p:nvCxnSpPr>
          <p:spPr>
            <a:xfrm rot="10800000">
              <a:off x="-25150" y="876612"/>
              <a:ext cx="6828140" cy="0"/>
            </a:xfrm>
            <a:prstGeom prst="straightConnector1">
              <a:avLst/>
            </a:prstGeom>
            <a:noFill/>
            <a:ln w="9525" cap="flat" cmpd="sng">
              <a:solidFill>
                <a:schemeClr val="lt1"/>
              </a:solidFill>
              <a:prstDash val="solid"/>
              <a:round/>
              <a:headEnd type="none" w="med" len="med"/>
              <a:tailEnd type="none" w="med" len="med"/>
            </a:ln>
          </p:spPr>
        </p:cxnSp>
        <p:cxnSp>
          <p:nvCxnSpPr>
            <p:cNvPr id="223" name="Shape 223"/>
            <p:cNvCxnSpPr/>
            <p:nvPr/>
          </p:nvCxnSpPr>
          <p:spPr>
            <a:xfrm rot="10800000">
              <a:off x="-23650" y="287146"/>
              <a:ext cx="6828140" cy="0"/>
            </a:xfrm>
            <a:prstGeom prst="straightConnector1">
              <a:avLst/>
            </a:prstGeom>
            <a:noFill/>
            <a:ln w="9525" cap="flat" cmpd="sng">
              <a:solidFill>
                <a:schemeClr val="lt1"/>
              </a:solidFill>
              <a:prstDash val="solid"/>
              <a:round/>
              <a:headEnd type="none" w="med" len="med"/>
              <a:tailEnd type="none" w="med" len="med"/>
            </a:ln>
          </p:spPr>
        </p:cxnSp>
      </p:grpSp>
      <p:pic>
        <p:nvPicPr>
          <p:cNvPr id="209" name="Shape 209"/>
          <p:cNvPicPr preferRelativeResize="0"/>
          <p:nvPr/>
        </p:nvPicPr>
        <p:blipFill rotWithShape="1">
          <a:blip r:embed="rId3">
            <a:alphaModFix/>
          </a:blip>
          <a:srcRect/>
          <a:stretch/>
        </p:blipFill>
        <p:spPr>
          <a:xfrm flipH="1">
            <a:off x="765397" y="2484457"/>
            <a:ext cx="3290262" cy="49353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11" name="Shape 211"/>
          <p:cNvSpPr txBox="1">
            <a:spLocks noGrp="1"/>
          </p:cNvSpPr>
          <p:nvPr>
            <p:ph type="sldNum" idx="12"/>
          </p:nvPr>
        </p:nvSpPr>
        <p:spPr>
          <a:prstGeom prst="rect">
            <a:avLst/>
          </a:prstGeom>
          <a:noFill/>
          <a:ln>
            <a:noFill/>
          </a:ln>
        </p:spPr>
        <p:txBody>
          <a:bodyPr lIns="101875" tIns="50925" rIns="101875" bIns="50925"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300" b="0" i="0" u="none" strike="noStrike" kern="0" cap="none" spc="0" normalizeH="0" baseline="0" noProof="0">
                <a:ln>
                  <a:noFill/>
                </a:ln>
                <a:solidFill>
                  <a:srgbClr val="888888"/>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4</a:t>
            </a:fld>
            <a:endParaRPr kumimoji="0" lang="en-US" sz="1300" b="0" i="0" u="none" strike="noStrike" kern="0" cap="none" spc="0" normalizeH="0" baseline="0" noProof="0">
              <a:ln>
                <a:noFill/>
              </a:ln>
              <a:solidFill>
                <a:srgbClr val="888888"/>
              </a:solidFill>
              <a:effectLst/>
              <a:uLnTx/>
              <a:uFillTx/>
              <a:latin typeface="Calibri"/>
              <a:ea typeface="Calibri"/>
              <a:cs typeface="Calibri"/>
              <a:sym typeface="Calibri"/>
            </a:endParaRPr>
          </a:p>
        </p:txBody>
      </p:sp>
      <p:sp>
        <p:nvSpPr>
          <p:cNvPr id="212" name="Shape 212"/>
          <p:cNvSpPr txBox="1"/>
          <p:nvPr/>
        </p:nvSpPr>
        <p:spPr>
          <a:xfrm>
            <a:off x="4975114" y="4515569"/>
            <a:ext cx="2558052" cy="276998"/>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900" b="0" i="1" u="none" strike="noStrike" kern="0" cap="none" spc="0" normalizeH="0" baseline="0" noProof="0" dirty="0">
                <a:ln>
                  <a:noFill/>
                </a:ln>
                <a:solidFill>
                  <a:prstClr val="black"/>
                </a:solidFill>
                <a:effectLst/>
                <a:uLnTx/>
                <a:uFillTx/>
                <a:latin typeface="Futura Bk" panose="020B0502020204020303" pitchFamily="34" charset="0"/>
                <a:ea typeface="Helvetica Neue"/>
                <a:cs typeface="Helvetica Neue"/>
                <a:sym typeface="Helvetica Neue"/>
              </a:rPr>
              <a:t>Calories: 191, Fiber: 6.3g, Sugar: 5.6g</a:t>
            </a:r>
          </a:p>
        </p:txBody>
      </p:sp>
      <p:sp>
        <p:nvSpPr>
          <p:cNvPr id="218" name="Shape 218"/>
          <p:cNvSpPr/>
          <p:nvPr/>
        </p:nvSpPr>
        <p:spPr>
          <a:xfrm>
            <a:off x="4928524" y="2601207"/>
            <a:ext cx="2558052" cy="1104878"/>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water</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spinach</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blueberries (frozen or fresh)</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¼ cup blackberries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tbsp almond butter</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½ lemon, juiced</a:t>
            </a:r>
          </a:p>
          <a:p>
            <a:pPr marL="0" marR="0" lvl="0" indent="0" algn="l" defTabSz="914400" rtl="0" eaLnBrk="1" fontAlgn="auto" latinLnBrk="0" hangingPunct="1">
              <a:lnSpc>
                <a:spcPct val="100000"/>
              </a:lnSpc>
              <a:spcBef>
                <a:spcPts val="0"/>
              </a:spcBef>
              <a:spcAft>
                <a:spcPts val="0"/>
              </a:spcAft>
              <a:buClr>
                <a:prstClr val="black"/>
              </a:buClr>
              <a:buSzTx/>
              <a:buFont typeface="Calibri"/>
              <a:buNone/>
              <a:tabLst/>
              <a:defRPr/>
            </a:pPr>
            <a:endParaRPr kumimoji="0" sz="1050" b="0" i="0" u="none" strike="noStrike" kern="0" cap="none" spc="0" normalizeH="0" baseline="0" noProof="0" dirty="0">
              <a:ln>
                <a:noFill/>
              </a:ln>
              <a:solidFill>
                <a:prstClr val="black"/>
              </a:solidFill>
              <a:effectLst/>
              <a:uLnTx/>
              <a:uFillTx/>
              <a:latin typeface="Calibri"/>
              <a:ea typeface="Calibri"/>
              <a:cs typeface="Calibri"/>
              <a:sym typeface="Calibri"/>
            </a:endParaRPr>
          </a:p>
        </p:txBody>
      </p:sp>
      <p:sp>
        <p:nvSpPr>
          <p:cNvPr id="224" name="Shape 224"/>
          <p:cNvSpPr txBox="1"/>
          <p:nvPr/>
        </p:nvSpPr>
        <p:spPr>
          <a:xfrm>
            <a:off x="5006067" y="5620223"/>
            <a:ext cx="2909664" cy="1428918"/>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nut milk</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2 cups water</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frozen blueberries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4 almonds </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cup kale</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2 tbsp Chia seeds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tsp coriander and cinnamon</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Top with 1 tbsp shredded coconut</a:t>
            </a:r>
          </a:p>
        </p:txBody>
      </p:sp>
      <p:sp>
        <p:nvSpPr>
          <p:cNvPr id="225" name="Shape 225"/>
          <p:cNvSpPr txBox="1"/>
          <p:nvPr/>
        </p:nvSpPr>
        <p:spPr>
          <a:xfrm>
            <a:off x="5016882" y="7373859"/>
            <a:ext cx="2152324" cy="276998"/>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900" b="0" i="1" u="none" strike="noStrike" kern="0" cap="none" spc="0" normalizeH="0" baseline="0" noProof="0" dirty="0">
                <a:ln>
                  <a:noFill/>
                </a:ln>
                <a:solidFill>
                  <a:prstClr val="black"/>
                </a:solidFill>
                <a:effectLst/>
                <a:uLnTx/>
                <a:uFillTx/>
                <a:latin typeface="Futura Bk" panose="020B0502020204020303" pitchFamily="34" charset="0"/>
                <a:ea typeface="Helvetica Neue"/>
                <a:cs typeface="Helvetica Neue"/>
                <a:sym typeface="Helvetica Neue"/>
              </a:rPr>
              <a:t>Calories: 120, Fiber: 5g, Sugar: 8g</a:t>
            </a:r>
          </a:p>
        </p:txBody>
      </p:sp>
      <p:sp>
        <p:nvSpPr>
          <p:cNvPr id="226" name="Shape 226"/>
          <p:cNvSpPr txBox="1"/>
          <p:nvPr/>
        </p:nvSpPr>
        <p:spPr>
          <a:xfrm>
            <a:off x="4975114" y="7027766"/>
            <a:ext cx="2937473" cy="326056"/>
          </a:xfrm>
          <a:prstGeom prst="rect">
            <a:avLst/>
          </a:prstGeom>
          <a:noFill/>
          <a:ln>
            <a:noFill/>
          </a:ln>
        </p:spPr>
        <p:txBody>
          <a:bodyPr lIns="91425" tIns="45700" rIns="91425" bIns="45700" anchor="t" anchorCtr="0">
            <a:noAutofit/>
          </a:bodyPr>
          <a:lstStyle/>
          <a:p>
            <a:pPr marL="282600" marR="0" lvl="0" indent="-231800" algn="l" defTabSz="914400" rtl="0" eaLnBrk="1" fontAlgn="auto" latinLnBrk="0" hangingPunct="1">
              <a:lnSpc>
                <a:spcPct val="100000"/>
              </a:lnSpc>
              <a:spcBef>
                <a:spcPts val="0"/>
              </a:spcBef>
              <a:spcAft>
                <a:spcPts val="0"/>
              </a:spcAft>
              <a:buClrTx/>
              <a:buSzPct val="100000"/>
              <a:buFont typeface="Carme"/>
              <a:buAutoNum type="arabicPeriod"/>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Mix all ingredients in blender.</a:t>
            </a:r>
          </a:p>
        </p:txBody>
      </p:sp>
      <p:sp>
        <p:nvSpPr>
          <p:cNvPr id="227" name="Shape 227"/>
          <p:cNvSpPr txBox="1"/>
          <p:nvPr/>
        </p:nvSpPr>
        <p:spPr>
          <a:xfrm>
            <a:off x="4959739" y="3814763"/>
            <a:ext cx="2801361" cy="324590"/>
          </a:xfrm>
          <a:prstGeom prst="rect">
            <a:avLst/>
          </a:prstGeom>
          <a:noFill/>
          <a:ln>
            <a:noFill/>
          </a:ln>
        </p:spPr>
        <p:txBody>
          <a:bodyPr lIns="91425" tIns="45700" rIns="91425" bIns="45700" anchor="t" anchorCtr="0">
            <a:noAutofit/>
          </a:bodyPr>
          <a:lstStyle/>
          <a:p>
            <a:pPr marL="282600" marR="0" lvl="0" indent="-231800" algn="l" defTabSz="914400" rtl="0" eaLnBrk="1" fontAlgn="auto" latinLnBrk="0" hangingPunct="1">
              <a:lnSpc>
                <a:spcPct val="100000"/>
              </a:lnSpc>
              <a:spcBef>
                <a:spcPts val="0"/>
              </a:spcBef>
              <a:spcAft>
                <a:spcPts val="0"/>
              </a:spcAft>
              <a:buClrTx/>
              <a:buSzPct val="100000"/>
              <a:buFont typeface="Carme"/>
              <a:buAutoNum type="arabicPeriod"/>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Mix all ingredients in blender.</a:t>
            </a:r>
          </a:p>
        </p:txBody>
      </p:sp>
      <p:grpSp>
        <p:nvGrpSpPr>
          <p:cNvPr id="21" name="Group 20"/>
          <p:cNvGrpSpPr/>
          <p:nvPr/>
        </p:nvGrpSpPr>
        <p:grpSpPr>
          <a:xfrm>
            <a:off x="0" y="298821"/>
            <a:ext cx="10048875" cy="1087225"/>
            <a:chOff x="-25150" y="201188"/>
            <a:chExt cx="6829640" cy="741885"/>
          </a:xfrm>
        </p:grpSpPr>
        <p:sp>
          <p:nvSpPr>
            <p:cNvPr id="22" name="Rectangle 21"/>
            <p:cNvSpPr/>
            <p:nvPr/>
          </p:nvSpPr>
          <p:spPr>
            <a:xfrm>
              <a:off x="-25150" y="201188"/>
              <a:ext cx="6828140" cy="741885"/>
            </a:xfrm>
            <a:prstGeom prst="rect">
              <a:avLst/>
            </a:prstGeom>
            <a:solidFill>
              <a:srgbClr val="93004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extBox 22"/>
            <p:cNvSpPr txBox="1"/>
            <p:nvPr/>
          </p:nvSpPr>
          <p:spPr>
            <a:xfrm>
              <a:off x="643881" y="375577"/>
              <a:ext cx="5492484" cy="379793"/>
            </a:xfrm>
            <a:prstGeom prst="rect">
              <a:avLst/>
            </a:prstGeom>
            <a:noFill/>
          </p:spPr>
          <p:txBody>
            <a:bodyPr wrap="square" rtlCol="0">
              <a:spAutoFit/>
            </a:bodyPr>
            <a:lstStyle/>
            <a:p>
              <a:pPr algn="ctr"/>
              <a:r>
                <a:rPr lang="en-US" sz="3600" dirty="0">
                  <a:solidFill>
                    <a:srgbClr val="FFFFFF"/>
                  </a:solidFill>
                  <a:latin typeface="HelveticaNeueLT Std Med Cn"/>
                  <a:cs typeface="HelveticaNeueLT Std Med Cn"/>
                </a:rPr>
                <a:t>Smoothies &amp; Juices</a:t>
              </a:r>
              <a:endParaRPr lang="en-US" sz="3600" dirty="0">
                <a:solidFill>
                  <a:srgbClr val="FFFFFF"/>
                </a:solidFill>
                <a:latin typeface="Great Vibes"/>
                <a:cs typeface="Great Vibes"/>
              </a:endParaRPr>
            </a:p>
          </p:txBody>
        </p:sp>
        <p:cxnSp>
          <p:nvCxnSpPr>
            <p:cNvPr id="24" name="Straight Connector 23"/>
            <p:cNvCxnSpPr/>
            <p:nvPr/>
          </p:nvCxnSpPr>
          <p:spPr>
            <a:xfrm flipH="1">
              <a:off x="-25150" y="876613"/>
              <a:ext cx="6828140"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23650" y="287147"/>
              <a:ext cx="6828140"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82997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grpSp>
        <p:nvGrpSpPr>
          <p:cNvPr id="827" name="Shape 827"/>
          <p:cNvGrpSpPr/>
          <p:nvPr/>
        </p:nvGrpSpPr>
        <p:grpSpPr>
          <a:xfrm>
            <a:off x="1500" y="1411828"/>
            <a:ext cx="6829640" cy="741885"/>
            <a:chOff x="-25150" y="201188"/>
            <a:chExt cx="6829640" cy="741885"/>
          </a:xfrm>
        </p:grpSpPr>
        <p:sp>
          <p:nvSpPr>
            <p:cNvPr id="828" name="Shape 828"/>
            <p:cNvSpPr/>
            <p:nvPr/>
          </p:nvSpPr>
          <p:spPr>
            <a:xfrm>
              <a:off x="-25150" y="201188"/>
              <a:ext cx="6828140" cy="741885"/>
            </a:xfrm>
            <a:prstGeom prst="rect">
              <a:avLst/>
            </a:prstGeom>
            <a:solidFill>
              <a:srgbClr val="31859B"/>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2000" b="0" i="0" u="none" strike="noStrike" kern="0" cap="none" spc="0" normalizeH="0" baseline="0" noProof="0">
                <a:ln>
                  <a:noFill/>
                </a:ln>
                <a:solidFill>
                  <a:prstClr val="white"/>
                </a:solidFill>
                <a:effectLst/>
                <a:uLnTx/>
                <a:uFillTx/>
                <a:latin typeface="Calibri"/>
                <a:ea typeface="Calibri"/>
                <a:cs typeface="Calibri"/>
                <a:sym typeface="Calibri"/>
              </a:endParaRPr>
            </a:p>
          </p:txBody>
        </p:sp>
        <p:sp>
          <p:nvSpPr>
            <p:cNvPr id="829" name="Shape 829"/>
            <p:cNvSpPr txBox="1"/>
            <p:nvPr/>
          </p:nvSpPr>
          <p:spPr>
            <a:xfrm>
              <a:off x="188621" y="319431"/>
              <a:ext cx="6281154" cy="461664"/>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2400" b="0" i="0" u="none" strike="noStrike" kern="0" cap="none" spc="0" normalizeH="0" baseline="0" noProof="0" dirty="0">
                  <a:ln>
                    <a:noFill/>
                  </a:ln>
                  <a:solidFill>
                    <a:srgbClr val="FFFFFF"/>
                  </a:solidFill>
                  <a:effectLst/>
                  <a:uLnTx/>
                  <a:uFillTx/>
                  <a:latin typeface="Futura Bk" panose="020B0502020204020303" pitchFamily="34" charset="0"/>
                  <a:ea typeface="Carme"/>
                  <a:cs typeface="Carme"/>
                  <a:sym typeface="Carme"/>
                </a:rPr>
                <a:t>Kaia Strong Muesli</a:t>
              </a:r>
            </a:p>
          </p:txBody>
        </p:sp>
        <p:cxnSp>
          <p:nvCxnSpPr>
            <p:cNvPr id="830" name="Shape 830"/>
            <p:cNvCxnSpPr/>
            <p:nvPr/>
          </p:nvCxnSpPr>
          <p:spPr>
            <a:xfrm rot="10800000">
              <a:off x="-25150" y="876612"/>
              <a:ext cx="6828140" cy="0"/>
            </a:xfrm>
            <a:prstGeom prst="straightConnector1">
              <a:avLst/>
            </a:prstGeom>
            <a:noFill/>
            <a:ln w="9525" cap="flat" cmpd="sng">
              <a:solidFill>
                <a:schemeClr val="lt1"/>
              </a:solidFill>
              <a:prstDash val="solid"/>
              <a:round/>
              <a:headEnd type="none" w="med" len="med"/>
              <a:tailEnd type="none" w="med" len="med"/>
            </a:ln>
          </p:spPr>
        </p:cxnSp>
        <p:cxnSp>
          <p:nvCxnSpPr>
            <p:cNvPr id="831" name="Shape 831"/>
            <p:cNvCxnSpPr/>
            <p:nvPr/>
          </p:nvCxnSpPr>
          <p:spPr>
            <a:xfrm rot="10800000">
              <a:off x="-23650" y="287146"/>
              <a:ext cx="6828140" cy="0"/>
            </a:xfrm>
            <a:prstGeom prst="straightConnector1">
              <a:avLst/>
            </a:prstGeom>
            <a:noFill/>
            <a:ln w="9525" cap="flat" cmpd="sng">
              <a:solidFill>
                <a:schemeClr val="lt1"/>
              </a:solidFill>
              <a:prstDash val="solid"/>
              <a:round/>
              <a:headEnd type="none" w="med" len="med"/>
              <a:tailEnd type="none" w="med" len="med"/>
            </a:ln>
          </p:spPr>
        </p:cxnSp>
      </p:grpSp>
      <p:pic>
        <p:nvPicPr>
          <p:cNvPr id="820" name="Shape 820"/>
          <p:cNvPicPr preferRelativeResize="0"/>
          <p:nvPr/>
        </p:nvPicPr>
        <p:blipFill rotWithShape="1">
          <a:blip r:embed="rId3">
            <a:alphaModFix/>
          </a:blip>
          <a:srcRect/>
          <a:stretch/>
        </p:blipFill>
        <p:spPr>
          <a:xfrm rot="20909099">
            <a:off x="672122" y="3323149"/>
            <a:ext cx="4013127" cy="267541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22" name="Shape 822"/>
          <p:cNvSpPr txBox="1"/>
          <p:nvPr/>
        </p:nvSpPr>
        <p:spPr>
          <a:xfrm>
            <a:off x="4931933" y="3970380"/>
            <a:ext cx="4539520" cy="645042"/>
          </a:xfrm>
          <a:prstGeom prst="rect">
            <a:avLst/>
          </a:prstGeom>
          <a:noFill/>
          <a:ln>
            <a:noFill/>
          </a:ln>
        </p:spPr>
        <p:txBody>
          <a:bodyPr lIns="91425" tIns="45700" rIns="91425" bIns="45700" anchor="t" anchorCtr="0">
            <a:noAutofit/>
          </a:bodyPr>
          <a:lstStyle/>
          <a:p>
            <a:pPr marL="282600" marR="0" lvl="0" indent="-231800" algn="l" defTabSz="914400" rtl="0" eaLnBrk="1" fontAlgn="auto" latinLnBrk="0" hangingPunct="1">
              <a:lnSpc>
                <a:spcPct val="100000"/>
              </a:lnSpc>
              <a:spcBef>
                <a:spcPts val="0"/>
              </a:spcBef>
              <a:spcAft>
                <a:spcPts val="0"/>
              </a:spcAft>
              <a:buClrTx/>
              <a:buSzPct val="100000"/>
              <a:buFont typeface="Carme"/>
              <a:buAutoNum type="arabicPeriod"/>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Warm milk in a saucepan 2-3 mins. </a:t>
            </a:r>
          </a:p>
          <a:p>
            <a:pPr marL="282600" marR="0" lvl="0" indent="-231800" algn="l" defTabSz="914400" rtl="0" eaLnBrk="1" fontAlgn="auto" latinLnBrk="0" hangingPunct="1">
              <a:lnSpc>
                <a:spcPct val="100000"/>
              </a:lnSpc>
              <a:spcBef>
                <a:spcPts val="0"/>
              </a:spcBef>
              <a:spcAft>
                <a:spcPts val="0"/>
              </a:spcAft>
              <a:buClrTx/>
              <a:buSzPct val="100000"/>
              <a:buFont typeface="Carme"/>
              <a:buAutoNum type="arabicPeriod"/>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Add vanilla, all spices, Stevia, and coconut oil. </a:t>
            </a:r>
          </a:p>
          <a:p>
            <a:pPr marL="282600" marR="0" lvl="0" indent="-231800" algn="l" defTabSz="914400" rtl="0" eaLnBrk="1" fontAlgn="auto" latinLnBrk="0" hangingPunct="1">
              <a:lnSpc>
                <a:spcPct val="100000"/>
              </a:lnSpc>
              <a:spcBef>
                <a:spcPts val="0"/>
              </a:spcBef>
              <a:spcAft>
                <a:spcPts val="0"/>
              </a:spcAft>
              <a:buClrTx/>
              <a:buSzPct val="100000"/>
              <a:buFont typeface="Carme"/>
              <a:buAutoNum type="arabicPeriod"/>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Add remaining ingredients and heat for 2 mins. Serve and enjoy </a:t>
            </a:r>
          </a:p>
        </p:txBody>
      </p:sp>
      <p:sp>
        <p:nvSpPr>
          <p:cNvPr id="824" name="Shape 824"/>
          <p:cNvSpPr txBox="1">
            <a:spLocks noGrp="1"/>
          </p:cNvSpPr>
          <p:nvPr>
            <p:ph type="sldNum" idx="12"/>
          </p:nvPr>
        </p:nvSpPr>
        <p:spPr>
          <a:prstGeom prst="rect">
            <a:avLst/>
          </a:prstGeom>
          <a:noFill/>
          <a:ln>
            <a:noFill/>
          </a:ln>
        </p:spPr>
        <p:txBody>
          <a:bodyPr lIns="101875" tIns="50925" rIns="101875" bIns="50925"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000" b="0" i="0" u="none" strike="noStrike" kern="0" cap="none" spc="0" normalizeH="0" baseline="0" noProof="0">
                <a:ln>
                  <a:noFill/>
                </a:ln>
                <a:solidFill>
                  <a:srgbClr val="888888"/>
                </a:solidFill>
                <a:effectLst/>
                <a:uLnTx/>
                <a:uFillTx/>
                <a:latin typeface="Futura Bk" panose="020B0502020204020303" pitchFamily="34" charset="0"/>
                <a:ea typeface="Carme"/>
                <a:cs typeface="Carme"/>
                <a:sym typeface="Carme"/>
              </a:rPr>
              <a:pPr marL="0" marR="0" lvl="0" indent="0" algn="r" defTabSz="914400" rtl="0" eaLnBrk="1" fontAlgn="auto" latinLnBrk="0" hangingPunct="1">
                <a:lnSpc>
                  <a:spcPct val="100000"/>
                </a:lnSpc>
                <a:spcBef>
                  <a:spcPts val="0"/>
                </a:spcBef>
                <a:spcAft>
                  <a:spcPts val="0"/>
                </a:spcAft>
                <a:buClrTx/>
                <a:buSzPct val="25000"/>
                <a:buFontTx/>
                <a:buNone/>
                <a:tabLst/>
                <a:defRPr/>
              </a:pPr>
              <a:t>5</a:t>
            </a:fld>
            <a:endParaRPr kumimoji="0" lang="en-US" sz="1000" b="0" i="0" u="none" strike="noStrike" kern="0" cap="none" spc="0" normalizeH="0" baseline="0" noProof="0" dirty="0">
              <a:ln>
                <a:noFill/>
              </a:ln>
              <a:solidFill>
                <a:srgbClr val="888888"/>
              </a:solidFill>
              <a:effectLst/>
              <a:uLnTx/>
              <a:uFillTx/>
              <a:latin typeface="Futura Bk" panose="020B0502020204020303" pitchFamily="34" charset="0"/>
              <a:ea typeface="Carme"/>
              <a:cs typeface="Carme"/>
              <a:sym typeface="Carme"/>
            </a:endParaRPr>
          </a:p>
        </p:txBody>
      </p:sp>
      <p:sp>
        <p:nvSpPr>
          <p:cNvPr id="825" name="Shape 825"/>
          <p:cNvSpPr txBox="1"/>
          <p:nvPr/>
        </p:nvSpPr>
        <p:spPr>
          <a:xfrm>
            <a:off x="5018013" y="2268366"/>
            <a:ext cx="4179218" cy="1601653"/>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2 cups nut milk</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tsp vanilla</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tsp cinnamon</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tsp ground ginger (optional)</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1 tsp coconut oil</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¼ cup sunflower seeds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¼ cup berries &amp;  (optional) goji berries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¼ cup ground flax or Chia seeds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¼ cup pumpkin seeds</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050" b="0" i="0"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 </a:t>
            </a:r>
          </a:p>
        </p:txBody>
      </p:sp>
      <p:sp>
        <p:nvSpPr>
          <p:cNvPr id="826" name="Shape 826"/>
          <p:cNvSpPr txBox="1"/>
          <p:nvPr/>
        </p:nvSpPr>
        <p:spPr>
          <a:xfrm>
            <a:off x="5059538" y="4619995"/>
            <a:ext cx="1770102" cy="400200"/>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900" b="0" i="1"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Calories: 452, Fiber: 16g</a:t>
            </a:r>
          </a:p>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900" b="0" i="1" u="none" strike="noStrike" kern="0" cap="none" spc="0" normalizeH="0" baseline="0" noProof="0" dirty="0">
                <a:ln>
                  <a:noFill/>
                </a:ln>
                <a:solidFill>
                  <a:prstClr val="black"/>
                </a:solidFill>
                <a:effectLst/>
                <a:uLnTx/>
                <a:uFillTx/>
                <a:latin typeface="Futura Bk" panose="020B0502020204020303" pitchFamily="34" charset="0"/>
                <a:ea typeface="Carme"/>
                <a:cs typeface="Carme"/>
                <a:sym typeface="Carme"/>
              </a:rPr>
              <a:t>Serves 2</a:t>
            </a:r>
          </a:p>
        </p:txBody>
      </p:sp>
      <p:grpSp>
        <p:nvGrpSpPr>
          <p:cNvPr id="22" name="Shape 709"/>
          <p:cNvGrpSpPr/>
          <p:nvPr/>
        </p:nvGrpSpPr>
        <p:grpSpPr>
          <a:xfrm>
            <a:off x="-5321" y="144445"/>
            <a:ext cx="10048875" cy="934487"/>
            <a:chOff x="-25150" y="201188"/>
            <a:chExt cx="6829640" cy="741885"/>
          </a:xfrm>
        </p:grpSpPr>
        <p:sp>
          <p:nvSpPr>
            <p:cNvPr id="23" name="Shape 710"/>
            <p:cNvSpPr/>
            <p:nvPr/>
          </p:nvSpPr>
          <p:spPr>
            <a:xfrm>
              <a:off x="-25150" y="201188"/>
              <a:ext cx="6828140" cy="741885"/>
            </a:xfrm>
            <a:prstGeom prst="rect">
              <a:avLst/>
            </a:prstGeom>
            <a:solidFill>
              <a:srgbClr val="31859C"/>
            </a:solidFill>
            <a:ln>
              <a:noFill/>
            </a:ln>
          </p:spPr>
          <p:txBody>
            <a:bodyPr lIns="91425" tIns="45700" rIns="91425" bIns="45700" anchor="ctr" anchorCtr="0">
              <a:noAutofit/>
            </a:bodyPr>
            <a:lstStyle/>
            <a:p>
              <a:pPr marL="0" marR="0" lvl="0" indent="0" algn="ctr" rtl="0">
                <a:spcBef>
                  <a:spcPts val="0"/>
                </a:spcBef>
                <a:buNone/>
              </a:pPr>
              <a:endParaRPr sz="2000">
                <a:solidFill>
                  <a:schemeClr val="lt1"/>
                </a:solidFill>
                <a:latin typeface="Calibri"/>
                <a:ea typeface="Calibri"/>
                <a:cs typeface="Calibri"/>
                <a:sym typeface="Calibri"/>
              </a:endParaRPr>
            </a:p>
          </p:txBody>
        </p:sp>
        <p:sp>
          <p:nvSpPr>
            <p:cNvPr id="24" name="Shape 711"/>
            <p:cNvSpPr txBox="1"/>
            <p:nvPr/>
          </p:nvSpPr>
          <p:spPr>
            <a:xfrm>
              <a:off x="643881" y="304279"/>
              <a:ext cx="5492483" cy="379793"/>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dirty="0">
                  <a:solidFill>
                    <a:srgbClr val="FFFFFF"/>
                  </a:solidFill>
                  <a:latin typeface="Helvetica Neue"/>
                  <a:ea typeface="Helvetica Neue"/>
                  <a:cs typeface="Helvetica Neue"/>
                  <a:sym typeface="Helvetica Neue"/>
                </a:rPr>
                <a:t>Breakfast</a:t>
              </a:r>
            </a:p>
          </p:txBody>
        </p:sp>
        <p:cxnSp>
          <p:nvCxnSpPr>
            <p:cNvPr id="25" name="Shape 712"/>
            <p:cNvCxnSpPr/>
            <p:nvPr/>
          </p:nvCxnSpPr>
          <p:spPr>
            <a:xfrm rot="10800000">
              <a:off x="-25150" y="876612"/>
              <a:ext cx="6828140" cy="0"/>
            </a:xfrm>
            <a:prstGeom prst="straightConnector1">
              <a:avLst/>
            </a:prstGeom>
            <a:noFill/>
            <a:ln w="9525" cap="flat" cmpd="sng">
              <a:solidFill>
                <a:schemeClr val="lt1"/>
              </a:solidFill>
              <a:prstDash val="solid"/>
              <a:round/>
              <a:headEnd type="none" w="med" len="med"/>
              <a:tailEnd type="none" w="med" len="med"/>
            </a:ln>
          </p:spPr>
        </p:cxnSp>
        <p:cxnSp>
          <p:nvCxnSpPr>
            <p:cNvPr id="26" name="Shape 713"/>
            <p:cNvCxnSpPr/>
            <p:nvPr/>
          </p:nvCxnSpPr>
          <p:spPr>
            <a:xfrm rot="10800000">
              <a:off x="-23650" y="287146"/>
              <a:ext cx="6828140" cy="0"/>
            </a:xfrm>
            <a:prstGeom prst="straightConnector1">
              <a:avLst/>
            </a:prstGeom>
            <a:noFill/>
            <a:ln w="9525" cap="flat" cmpd="sng">
              <a:solidFill>
                <a:schemeClr val="lt1"/>
              </a:solidFill>
              <a:prstDash val="solid"/>
              <a:round/>
              <a:headEnd type="none" w="med" len="med"/>
              <a:tailEnd type="none" w="med" len="med"/>
            </a:ln>
          </p:spPr>
        </p:cxnSp>
      </p:grpSp>
    </p:spTree>
    <p:extLst>
      <p:ext uri="{BB962C8B-B14F-4D97-AF65-F5344CB8AC3E}">
        <p14:creationId xmlns:p14="http://schemas.microsoft.com/office/powerpoint/2010/main" val="157833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utura">
      <a:majorFont>
        <a:latin typeface="Futura Hv"/>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4989</TotalTime>
  <Words>696</Words>
  <Application>Microsoft Office PowerPoint</Application>
  <PresentationFormat>Custom</PresentationFormat>
  <Paragraphs>81</Paragraphs>
  <Slides>5</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5</vt:i4>
      </vt:variant>
    </vt:vector>
  </HeadingPairs>
  <TitlesOfParts>
    <vt:vector size="17" baseType="lpstr">
      <vt:lpstr>Arial</vt:lpstr>
      <vt:lpstr>Calibri</vt:lpstr>
      <vt:lpstr>Carme</vt:lpstr>
      <vt:lpstr>Futura Bk</vt:lpstr>
      <vt:lpstr>Futura LT Pro Book</vt:lpstr>
      <vt:lpstr>Great Vibes</vt:lpstr>
      <vt:lpstr>Helvetica Neue</vt:lpstr>
      <vt:lpstr>HelveticaNeueLT Std Lt</vt:lpstr>
      <vt:lpstr>HelveticaNeueLT Std Med Cn</vt:lpstr>
      <vt:lpstr>Verdana</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Lucas</dc:creator>
  <cp:lastModifiedBy>Kaia FIT Corporate</cp:lastModifiedBy>
  <cp:revision>918</cp:revision>
  <cp:lastPrinted>2015-01-27T00:20:30Z</cp:lastPrinted>
  <dcterms:created xsi:type="dcterms:W3CDTF">2015-01-16T19:34:02Z</dcterms:created>
  <dcterms:modified xsi:type="dcterms:W3CDTF">2016-12-14T00:35:50Z</dcterms:modified>
</cp:coreProperties>
</file>